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Figtree"/>
      <p:regular r:id="rId51"/>
      <p:bold r:id="rId52"/>
      <p:italic r:id="rId53"/>
      <p:boldItalic r:id="rId54"/>
    </p:embeddedFont>
    <p:embeddedFont>
      <p:font typeface="Figtree ExtraBold"/>
      <p:bold r:id="rId55"/>
      <p:boldItalic r:id="rId56"/>
    </p:embeddedFont>
    <p:embeddedFont>
      <p:font typeface="Arimo"/>
      <p:regular r:id="rId57"/>
      <p:bold r:id="rId58"/>
      <p:italic r:id="rId59"/>
      <p:boldItalic r:id="rId60"/>
    </p:embeddedFont>
    <p:embeddedFont>
      <p:font typeface="Arvo"/>
      <p:regular r:id="rId61"/>
      <p:bold r:id="rId62"/>
      <p:italic r:id="rId63"/>
      <p:boldItalic r:id="rId64"/>
    </p:embeddedFont>
    <p:embeddedFont>
      <p:font typeface="Albert Sans Light"/>
      <p:regular r:id="rId65"/>
      <p:bold r:id="rId66"/>
      <p:italic r:id="rId67"/>
      <p:boldItalic r:id="rId68"/>
    </p:embeddedFont>
    <p:embeddedFont>
      <p:font typeface="Bodoni"/>
      <p:regular r:id="rId69"/>
      <p:bold r:id="rId70"/>
      <p:italic r:id="rId71"/>
      <p:boldItalic r:id="rId72"/>
    </p:embeddedFont>
    <p:embeddedFont>
      <p:font typeface="Albert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A4A3A4"/>
          </p15:clr>
        </p15:guide>
        <p15:guide id="2" orient="horz" pos="3053">
          <p15:clr>
            <a:srgbClr val="A4A3A4"/>
          </p15:clr>
        </p15:guide>
        <p15:guide id="3" orient="horz" pos="2871">
          <p15:clr>
            <a:srgbClr val="A4A3A4"/>
          </p15:clr>
        </p15:guide>
        <p15:guide id="4" pos="2880">
          <p15:clr>
            <a:srgbClr val="A4A3A4"/>
          </p15:clr>
        </p15:guide>
      </p15:sldGuideLst>
    </p:ext>
    <p:ext uri="GoogleSlidesCustomDataVersion2">
      <go:slidesCustomData xmlns:go="http://customooxmlschemas.google.com/" r:id="rId77" roundtripDataSignature="AMtx7mgXvbcdOLUG9yl27HJUYg3zPUcj1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3053" orient="horz"/>
        <p:guide pos="2871"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AlbertSans-regular.fntdata"/><Relationship Id="rId72" Type="http://schemas.openxmlformats.org/officeDocument/2006/relationships/font" Target="fonts/Bodoni-boldItalic.fntdata"/><Relationship Id="rId31" Type="http://schemas.openxmlformats.org/officeDocument/2006/relationships/slide" Target="slides/slide26.xml"/><Relationship Id="rId75" Type="http://schemas.openxmlformats.org/officeDocument/2006/relationships/font" Target="fonts/AlbertSans-italic.fntdata"/><Relationship Id="rId30" Type="http://schemas.openxmlformats.org/officeDocument/2006/relationships/slide" Target="slides/slide25.xml"/><Relationship Id="rId74" Type="http://schemas.openxmlformats.org/officeDocument/2006/relationships/font" Target="fonts/AlbertSans-bold.fntdata"/><Relationship Id="rId33" Type="http://schemas.openxmlformats.org/officeDocument/2006/relationships/slide" Target="slides/slide28.xml"/><Relationship Id="rId77" Type="http://customschemas.google.com/relationships/presentationmetadata" Target="metadata"/><Relationship Id="rId32" Type="http://schemas.openxmlformats.org/officeDocument/2006/relationships/slide" Target="slides/slide27.xml"/><Relationship Id="rId76" Type="http://schemas.openxmlformats.org/officeDocument/2006/relationships/font" Target="fonts/AlbertSans-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Bodoni-italic.fntdata"/><Relationship Id="rId70" Type="http://schemas.openxmlformats.org/officeDocument/2006/relationships/font" Target="fonts/Bodoni-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Arvo-bold.fntdata"/><Relationship Id="rId61" Type="http://schemas.openxmlformats.org/officeDocument/2006/relationships/font" Target="fonts/Arvo-regular.fntdata"/><Relationship Id="rId20" Type="http://schemas.openxmlformats.org/officeDocument/2006/relationships/slide" Target="slides/slide15.xml"/><Relationship Id="rId64" Type="http://schemas.openxmlformats.org/officeDocument/2006/relationships/font" Target="fonts/Arvo-boldItalic.fntdata"/><Relationship Id="rId63" Type="http://schemas.openxmlformats.org/officeDocument/2006/relationships/font" Target="fonts/Arvo-italic.fntdata"/><Relationship Id="rId22" Type="http://schemas.openxmlformats.org/officeDocument/2006/relationships/slide" Target="slides/slide17.xml"/><Relationship Id="rId66" Type="http://schemas.openxmlformats.org/officeDocument/2006/relationships/font" Target="fonts/AlbertSansLight-bold.fntdata"/><Relationship Id="rId21" Type="http://schemas.openxmlformats.org/officeDocument/2006/relationships/slide" Target="slides/slide16.xml"/><Relationship Id="rId65" Type="http://schemas.openxmlformats.org/officeDocument/2006/relationships/font" Target="fonts/AlbertSansLight-regular.fntdata"/><Relationship Id="rId24" Type="http://schemas.openxmlformats.org/officeDocument/2006/relationships/slide" Target="slides/slide19.xml"/><Relationship Id="rId68" Type="http://schemas.openxmlformats.org/officeDocument/2006/relationships/font" Target="fonts/AlbertSansLight-boldItalic.fntdata"/><Relationship Id="rId23" Type="http://schemas.openxmlformats.org/officeDocument/2006/relationships/slide" Target="slides/slide18.xml"/><Relationship Id="rId67" Type="http://schemas.openxmlformats.org/officeDocument/2006/relationships/font" Target="fonts/AlbertSansLight-italic.fntdata"/><Relationship Id="rId60" Type="http://schemas.openxmlformats.org/officeDocument/2006/relationships/font" Target="fonts/Arimo-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Bodoni-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gtree-regular.fntdata"/><Relationship Id="rId50" Type="http://schemas.openxmlformats.org/officeDocument/2006/relationships/slide" Target="slides/slide45.xml"/><Relationship Id="rId53" Type="http://schemas.openxmlformats.org/officeDocument/2006/relationships/font" Target="fonts/Figtree-italic.fntdata"/><Relationship Id="rId52" Type="http://schemas.openxmlformats.org/officeDocument/2006/relationships/font" Target="fonts/Figtree-bold.fntdata"/><Relationship Id="rId11" Type="http://schemas.openxmlformats.org/officeDocument/2006/relationships/slide" Target="slides/slide6.xml"/><Relationship Id="rId55" Type="http://schemas.openxmlformats.org/officeDocument/2006/relationships/font" Target="fonts/FigtreeExtraBold-bold.fntdata"/><Relationship Id="rId10" Type="http://schemas.openxmlformats.org/officeDocument/2006/relationships/slide" Target="slides/slide5.xml"/><Relationship Id="rId54" Type="http://schemas.openxmlformats.org/officeDocument/2006/relationships/font" Target="fonts/Figtree-boldItalic.fntdata"/><Relationship Id="rId13" Type="http://schemas.openxmlformats.org/officeDocument/2006/relationships/slide" Target="slides/slide8.xml"/><Relationship Id="rId57" Type="http://schemas.openxmlformats.org/officeDocument/2006/relationships/font" Target="fonts/Arimo-regular.fntdata"/><Relationship Id="rId12" Type="http://schemas.openxmlformats.org/officeDocument/2006/relationships/slide" Target="slides/slide7.xml"/><Relationship Id="rId56" Type="http://schemas.openxmlformats.org/officeDocument/2006/relationships/font" Target="fonts/FigtreeExtraBold-boldItalic.fntdata"/><Relationship Id="rId15" Type="http://schemas.openxmlformats.org/officeDocument/2006/relationships/slide" Target="slides/slide10.xml"/><Relationship Id="rId59" Type="http://schemas.openxmlformats.org/officeDocument/2006/relationships/font" Target="fonts/Arimo-italic.fntdata"/><Relationship Id="rId14" Type="http://schemas.openxmlformats.org/officeDocument/2006/relationships/slide" Target="slides/slide9.xml"/><Relationship Id="rId58" Type="http://schemas.openxmlformats.org/officeDocument/2006/relationships/font" Target="fonts/Arim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ale.flexiple.com/illustrations/" TargetMode="External"/><Relationship Id="rId3" Type="http://schemas.openxmlformats.org/officeDocument/2006/relationships/hyperlink" Target="https://pixabay.com/photos/"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f105e33cad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2f105e33cad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Cover Half</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
              <a:t>Gambar vector bisa didownload di: </a:t>
            </a:r>
            <a:r>
              <a:rPr lang="es" u="sng">
                <a:solidFill>
                  <a:schemeClr val="hlink"/>
                </a:solidFill>
                <a:hlinkClick r:id="rId2"/>
              </a:rPr>
              <a:t>https://scale.flexiple.com/illustrations/</a:t>
            </a:r>
            <a:endParaRPr/>
          </a:p>
          <a:p>
            <a:pPr indent="0" lvl="0" marL="0" rtl="0" algn="l">
              <a:lnSpc>
                <a:spcPct val="100000"/>
              </a:lnSpc>
              <a:spcBef>
                <a:spcPts val="0"/>
              </a:spcBef>
              <a:spcAft>
                <a:spcPts val="0"/>
              </a:spcAft>
              <a:buSzPts val="1100"/>
              <a:buNone/>
            </a:pPr>
            <a:r>
              <a:rPr lang="es"/>
              <a:t>Jika ingin foto free royalty bisa download di: </a:t>
            </a:r>
            <a:r>
              <a:rPr lang="es" u="sng">
                <a:solidFill>
                  <a:schemeClr val="hlink"/>
                </a:solidFill>
                <a:hlinkClick r:id="rId3"/>
              </a:rPr>
              <a:t>https://pixabay.com/photos/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43966c2299_2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43966c2299_2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f105e33cad_0_9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2f105e33cad_0_9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711ed3f275_0_7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2711ed3f275_0_7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6982851867_4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26982851867_4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9" name="Shape 9"/>
        <p:cNvGrpSpPr/>
        <p:nvPr/>
      </p:nvGrpSpPr>
      <p:grpSpPr>
        <a:xfrm>
          <a:off x="0" y="0"/>
          <a:ext cx="0" cy="0"/>
          <a:chOff x="0" y="0"/>
          <a:chExt cx="0" cy="0"/>
        </a:xfrm>
      </p:grpSpPr>
      <p:sp>
        <p:nvSpPr>
          <p:cNvPr id="10" name="Google Shape;10;g26982851867_2_1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Font typeface="Figtree"/>
              <a:buNone/>
              <a:defRPr sz="5200">
                <a:latin typeface="Figtree"/>
                <a:ea typeface="Figtree"/>
                <a:cs typeface="Figtree"/>
                <a:sym typeface="Figtree"/>
              </a:defRPr>
            </a:lvl1pPr>
            <a:lvl2pPr lvl="1" algn="ctr">
              <a:lnSpc>
                <a:spcPct val="100000"/>
              </a:lnSpc>
              <a:spcBef>
                <a:spcPts val="0"/>
              </a:spcBef>
              <a:spcAft>
                <a:spcPts val="0"/>
              </a:spcAft>
              <a:buSzPts val="5200"/>
              <a:buFont typeface="Figtree"/>
              <a:buNone/>
              <a:defRPr sz="5200">
                <a:latin typeface="Figtree"/>
                <a:ea typeface="Figtree"/>
                <a:cs typeface="Figtree"/>
                <a:sym typeface="Figtree"/>
              </a:defRPr>
            </a:lvl2pPr>
            <a:lvl3pPr lvl="2" algn="ctr">
              <a:lnSpc>
                <a:spcPct val="100000"/>
              </a:lnSpc>
              <a:spcBef>
                <a:spcPts val="0"/>
              </a:spcBef>
              <a:spcAft>
                <a:spcPts val="0"/>
              </a:spcAft>
              <a:buSzPts val="5200"/>
              <a:buFont typeface="Figtree"/>
              <a:buNone/>
              <a:defRPr sz="5200">
                <a:latin typeface="Figtree"/>
                <a:ea typeface="Figtree"/>
                <a:cs typeface="Figtree"/>
                <a:sym typeface="Figtree"/>
              </a:defRPr>
            </a:lvl3pPr>
            <a:lvl4pPr lvl="3" algn="ctr">
              <a:lnSpc>
                <a:spcPct val="100000"/>
              </a:lnSpc>
              <a:spcBef>
                <a:spcPts val="0"/>
              </a:spcBef>
              <a:spcAft>
                <a:spcPts val="0"/>
              </a:spcAft>
              <a:buSzPts val="5200"/>
              <a:buFont typeface="Figtree"/>
              <a:buNone/>
              <a:defRPr sz="5200">
                <a:latin typeface="Figtree"/>
                <a:ea typeface="Figtree"/>
                <a:cs typeface="Figtree"/>
                <a:sym typeface="Figtree"/>
              </a:defRPr>
            </a:lvl4pPr>
            <a:lvl5pPr lvl="4" algn="ctr">
              <a:lnSpc>
                <a:spcPct val="100000"/>
              </a:lnSpc>
              <a:spcBef>
                <a:spcPts val="0"/>
              </a:spcBef>
              <a:spcAft>
                <a:spcPts val="0"/>
              </a:spcAft>
              <a:buSzPts val="5200"/>
              <a:buFont typeface="Figtree"/>
              <a:buNone/>
              <a:defRPr sz="5200">
                <a:latin typeface="Figtree"/>
                <a:ea typeface="Figtree"/>
                <a:cs typeface="Figtree"/>
                <a:sym typeface="Figtree"/>
              </a:defRPr>
            </a:lvl5pPr>
            <a:lvl6pPr lvl="5" algn="ctr">
              <a:lnSpc>
                <a:spcPct val="100000"/>
              </a:lnSpc>
              <a:spcBef>
                <a:spcPts val="0"/>
              </a:spcBef>
              <a:spcAft>
                <a:spcPts val="0"/>
              </a:spcAft>
              <a:buSzPts val="5200"/>
              <a:buFont typeface="Figtree"/>
              <a:buNone/>
              <a:defRPr sz="5200">
                <a:latin typeface="Figtree"/>
                <a:ea typeface="Figtree"/>
                <a:cs typeface="Figtree"/>
                <a:sym typeface="Figtree"/>
              </a:defRPr>
            </a:lvl6pPr>
            <a:lvl7pPr lvl="6" algn="ctr">
              <a:lnSpc>
                <a:spcPct val="100000"/>
              </a:lnSpc>
              <a:spcBef>
                <a:spcPts val="0"/>
              </a:spcBef>
              <a:spcAft>
                <a:spcPts val="0"/>
              </a:spcAft>
              <a:buSzPts val="5200"/>
              <a:buFont typeface="Figtree"/>
              <a:buNone/>
              <a:defRPr sz="5200">
                <a:latin typeface="Figtree"/>
                <a:ea typeface="Figtree"/>
                <a:cs typeface="Figtree"/>
                <a:sym typeface="Figtree"/>
              </a:defRPr>
            </a:lvl7pPr>
            <a:lvl8pPr lvl="7" algn="ctr">
              <a:lnSpc>
                <a:spcPct val="100000"/>
              </a:lnSpc>
              <a:spcBef>
                <a:spcPts val="0"/>
              </a:spcBef>
              <a:spcAft>
                <a:spcPts val="0"/>
              </a:spcAft>
              <a:buSzPts val="5200"/>
              <a:buFont typeface="Figtree"/>
              <a:buNone/>
              <a:defRPr sz="5200">
                <a:latin typeface="Figtree"/>
                <a:ea typeface="Figtree"/>
                <a:cs typeface="Figtree"/>
                <a:sym typeface="Figtree"/>
              </a:defRPr>
            </a:lvl8pPr>
            <a:lvl9pPr lvl="8" algn="ctr">
              <a:lnSpc>
                <a:spcPct val="100000"/>
              </a:lnSpc>
              <a:spcBef>
                <a:spcPts val="0"/>
              </a:spcBef>
              <a:spcAft>
                <a:spcPts val="0"/>
              </a:spcAft>
              <a:buSzPts val="5200"/>
              <a:buFont typeface="Figtree"/>
              <a:buNone/>
              <a:defRPr sz="5200">
                <a:latin typeface="Figtree"/>
                <a:ea typeface="Figtree"/>
                <a:cs typeface="Figtree"/>
                <a:sym typeface="Figtree"/>
              </a:defRPr>
            </a:lvl9pPr>
          </a:lstStyle>
          <a:p/>
        </p:txBody>
      </p:sp>
      <p:sp>
        <p:nvSpPr>
          <p:cNvPr id="11" name="Google Shape;11;g26982851867_2_1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1pPr>
            <a:lvl2pPr lvl="1"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2pPr>
            <a:lvl3pPr lvl="2"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3pPr>
            <a:lvl4pPr lvl="3"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4pPr>
            <a:lvl5pPr lvl="4"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5pPr>
            <a:lvl6pPr lvl="5"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6pPr>
            <a:lvl7pPr lvl="6"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7pPr>
            <a:lvl8pPr lvl="7"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8pPr>
            <a:lvl9pPr lvl="8"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9pPr>
          </a:lstStyle>
          <a:p/>
        </p:txBody>
      </p:sp>
      <p:sp>
        <p:nvSpPr>
          <p:cNvPr id="12" name="Google Shape;12;g26982851867_2_1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frame ">
  <p:cSld name="BLANK_1_1_1">
    <p:bg>
      <p:bgPr>
        <a:solidFill>
          <a:srgbClr val="043170"/>
        </a:solidFill>
      </p:bgPr>
    </p:bg>
    <p:spTree>
      <p:nvGrpSpPr>
        <p:cNvPr id="78" name="Shape 78"/>
        <p:cNvGrpSpPr/>
        <p:nvPr/>
      </p:nvGrpSpPr>
      <p:grpSpPr>
        <a:xfrm>
          <a:off x="0" y="0"/>
          <a:ext cx="0" cy="0"/>
          <a:chOff x="0" y="0"/>
          <a:chExt cx="0" cy="0"/>
        </a:xfrm>
      </p:grpSpPr>
      <p:sp>
        <p:nvSpPr>
          <p:cNvPr id="79" name="Google Shape;79;p49"/>
          <p:cNvSpPr/>
          <p:nvPr/>
        </p:nvSpPr>
        <p:spPr>
          <a:xfrm>
            <a:off x="406950" y="416250"/>
            <a:ext cx="8330100" cy="4311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4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solidFill>
                <a:schemeClr val="lt1"/>
              </a:solidFill>
            </a:endParaRPr>
          </a:p>
        </p:txBody>
      </p:sp>
      <p:sp>
        <p:nvSpPr>
          <p:cNvPr id="81" name="Google Shape;81;p49"/>
          <p:cNvSpPr txBox="1"/>
          <p:nvPr>
            <p:ph type="title"/>
          </p:nvPr>
        </p:nvSpPr>
        <p:spPr>
          <a:xfrm>
            <a:off x="783525" y="1738050"/>
            <a:ext cx="2545800" cy="166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cxnSp>
        <p:nvCxnSpPr>
          <p:cNvPr id="82" name="Google Shape;82;p49"/>
          <p:cNvCxnSpPr/>
          <p:nvPr/>
        </p:nvCxnSpPr>
        <p:spPr>
          <a:xfrm>
            <a:off x="918900" y="3511600"/>
            <a:ext cx="676200" cy="0"/>
          </a:xfrm>
          <a:prstGeom prst="straightConnector1">
            <a:avLst/>
          </a:prstGeom>
          <a:noFill/>
          <a:ln cap="flat" cmpd="sng" w="76200">
            <a:solidFill>
              <a:srgbClr val="043170"/>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1 1">
  <p:cSld name="SECTION_HEADER_2_1">
    <p:bg>
      <p:bgPr>
        <a:solidFill>
          <a:schemeClr val="lt1"/>
        </a:solidFill>
      </p:bgPr>
    </p:bg>
    <p:spTree>
      <p:nvGrpSpPr>
        <p:cNvPr id="83" name="Shape 83"/>
        <p:cNvGrpSpPr/>
        <p:nvPr/>
      </p:nvGrpSpPr>
      <p:grpSpPr>
        <a:xfrm>
          <a:off x="0" y="0"/>
          <a:ext cx="0" cy="0"/>
          <a:chOff x="0" y="0"/>
          <a:chExt cx="0" cy="0"/>
        </a:xfrm>
      </p:grpSpPr>
      <p:sp>
        <p:nvSpPr>
          <p:cNvPr id="84" name="Google Shape;84;p54"/>
          <p:cNvSpPr txBox="1"/>
          <p:nvPr>
            <p:ph type="title"/>
          </p:nvPr>
        </p:nvSpPr>
        <p:spPr>
          <a:xfrm>
            <a:off x="956273" y="3469550"/>
            <a:ext cx="3483000" cy="1114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p:txBody>
      </p:sp>
      <p:sp>
        <p:nvSpPr>
          <p:cNvPr id="85" name="Google Shape;85;p5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86" name="Google Shape;86;p54"/>
          <p:cNvCxnSpPr/>
          <p:nvPr/>
        </p:nvCxnSpPr>
        <p:spPr>
          <a:xfrm>
            <a:off x="1068750" y="4619750"/>
            <a:ext cx="676200" cy="0"/>
          </a:xfrm>
          <a:prstGeom prst="straightConnector1">
            <a:avLst/>
          </a:prstGeom>
          <a:noFill/>
          <a:ln cap="flat" cmpd="sng" w="76200">
            <a:solidFill>
              <a:srgbClr val="043170"/>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p:cSld name="TITLE_AND_BODY_2">
    <p:bg>
      <p:bgPr>
        <a:solidFill>
          <a:schemeClr val="lt1"/>
        </a:solidFill>
      </p:bgPr>
    </p:bg>
    <p:spTree>
      <p:nvGrpSpPr>
        <p:cNvPr id="87" name="Shape 87"/>
        <p:cNvGrpSpPr/>
        <p:nvPr/>
      </p:nvGrpSpPr>
      <p:grpSpPr>
        <a:xfrm>
          <a:off x="0" y="0"/>
          <a:ext cx="0" cy="0"/>
          <a:chOff x="0" y="0"/>
          <a:chExt cx="0" cy="0"/>
        </a:xfrm>
      </p:grpSpPr>
      <p:sp>
        <p:nvSpPr>
          <p:cNvPr id="88" name="Google Shape;88;p55"/>
          <p:cNvSpPr/>
          <p:nvPr/>
        </p:nvSpPr>
        <p:spPr>
          <a:xfrm>
            <a:off x="406950" y="352200"/>
            <a:ext cx="8330100" cy="4311000"/>
          </a:xfrm>
          <a:prstGeom prst="rect">
            <a:avLst/>
          </a:prstGeom>
          <a:noFill/>
          <a:ln cap="flat" cmpd="sng" w="38100">
            <a:solidFill>
              <a:srgbClr val="0431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55"/>
          <p:cNvSpPr txBox="1"/>
          <p:nvPr>
            <p:ph type="title"/>
          </p:nvPr>
        </p:nvSpPr>
        <p:spPr>
          <a:xfrm>
            <a:off x="0" y="216225"/>
            <a:ext cx="9144000" cy="91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ctr">
              <a:lnSpc>
                <a:spcPct val="100000"/>
              </a:lnSpc>
              <a:spcBef>
                <a:spcPts val="0"/>
              </a:spcBef>
              <a:spcAft>
                <a:spcPts val="0"/>
              </a:spcAft>
              <a:buSzPts val="2400"/>
              <a:buFont typeface="Bodoni"/>
              <a:buNone/>
              <a:defRPr b="1">
                <a:latin typeface="Bodoni"/>
                <a:ea typeface="Bodoni"/>
                <a:cs typeface="Bodoni"/>
                <a:sym typeface="Bodoni"/>
              </a:defRPr>
            </a:lvl2pPr>
            <a:lvl3pPr lvl="2" algn="ctr">
              <a:lnSpc>
                <a:spcPct val="100000"/>
              </a:lnSpc>
              <a:spcBef>
                <a:spcPts val="0"/>
              </a:spcBef>
              <a:spcAft>
                <a:spcPts val="0"/>
              </a:spcAft>
              <a:buSzPts val="2400"/>
              <a:buFont typeface="Bodoni"/>
              <a:buNone/>
              <a:defRPr b="1">
                <a:latin typeface="Bodoni"/>
                <a:ea typeface="Bodoni"/>
                <a:cs typeface="Bodoni"/>
                <a:sym typeface="Bodoni"/>
              </a:defRPr>
            </a:lvl3pPr>
            <a:lvl4pPr lvl="3" algn="ctr">
              <a:lnSpc>
                <a:spcPct val="100000"/>
              </a:lnSpc>
              <a:spcBef>
                <a:spcPts val="0"/>
              </a:spcBef>
              <a:spcAft>
                <a:spcPts val="0"/>
              </a:spcAft>
              <a:buSzPts val="2400"/>
              <a:buFont typeface="Bodoni"/>
              <a:buNone/>
              <a:defRPr b="1">
                <a:latin typeface="Bodoni"/>
                <a:ea typeface="Bodoni"/>
                <a:cs typeface="Bodoni"/>
                <a:sym typeface="Bodoni"/>
              </a:defRPr>
            </a:lvl4pPr>
            <a:lvl5pPr lvl="4" algn="ctr">
              <a:lnSpc>
                <a:spcPct val="100000"/>
              </a:lnSpc>
              <a:spcBef>
                <a:spcPts val="0"/>
              </a:spcBef>
              <a:spcAft>
                <a:spcPts val="0"/>
              </a:spcAft>
              <a:buSzPts val="2400"/>
              <a:buFont typeface="Bodoni"/>
              <a:buNone/>
              <a:defRPr b="1">
                <a:latin typeface="Bodoni"/>
                <a:ea typeface="Bodoni"/>
                <a:cs typeface="Bodoni"/>
                <a:sym typeface="Bodoni"/>
              </a:defRPr>
            </a:lvl5pPr>
            <a:lvl6pPr lvl="5" algn="ctr">
              <a:lnSpc>
                <a:spcPct val="100000"/>
              </a:lnSpc>
              <a:spcBef>
                <a:spcPts val="0"/>
              </a:spcBef>
              <a:spcAft>
                <a:spcPts val="0"/>
              </a:spcAft>
              <a:buSzPts val="2400"/>
              <a:buFont typeface="Bodoni"/>
              <a:buNone/>
              <a:defRPr b="1">
                <a:latin typeface="Bodoni"/>
                <a:ea typeface="Bodoni"/>
                <a:cs typeface="Bodoni"/>
                <a:sym typeface="Bodoni"/>
              </a:defRPr>
            </a:lvl6pPr>
            <a:lvl7pPr lvl="6" algn="ctr">
              <a:lnSpc>
                <a:spcPct val="100000"/>
              </a:lnSpc>
              <a:spcBef>
                <a:spcPts val="0"/>
              </a:spcBef>
              <a:spcAft>
                <a:spcPts val="0"/>
              </a:spcAft>
              <a:buSzPts val="2400"/>
              <a:buFont typeface="Bodoni"/>
              <a:buNone/>
              <a:defRPr b="1">
                <a:latin typeface="Bodoni"/>
                <a:ea typeface="Bodoni"/>
                <a:cs typeface="Bodoni"/>
                <a:sym typeface="Bodoni"/>
              </a:defRPr>
            </a:lvl7pPr>
            <a:lvl8pPr lvl="7" algn="ctr">
              <a:lnSpc>
                <a:spcPct val="100000"/>
              </a:lnSpc>
              <a:spcBef>
                <a:spcPts val="0"/>
              </a:spcBef>
              <a:spcAft>
                <a:spcPts val="0"/>
              </a:spcAft>
              <a:buSzPts val="2400"/>
              <a:buFont typeface="Bodoni"/>
              <a:buNone/>
              <a:defRPr b="1">
                <a:latin typeface="Bodoni"/>
                <a:ea typeface="Bodoni"/>
                <a:cs typeface="Bodoni"/>
                <a:sym typeface="Bodoni"/>
              </a:defRPr>
            </a:lvl8pPr>
            <a:lvl9pPr lvl="8"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sp>
        <p:nvSpPr>
          <p:cNvPr id="90" name="Google Shape;90;p5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91" name="Google Shape;91;p55"/>
          <p:cNvCxnSpPr/>
          <p:nvPr/>
        </p:nvCxnSpPr>
        <p:spPr>
          <a:xfrm>
            <a:off x="4233900" y="1223600"/>
            <a:ext cx="676200" cy="0"/>
          </a:xfrm>
          <a:prstGeom prst="straightConnector1">
            <a:avLst/>
          </a:prstGeom>
          <a:noFill/>
          <a:ln cap="flat" cmpd="sng" w="76200">
            <a:solidFill>
              <a:srgbClr val="043170"/>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_AND_BODY_1">
    <p:bg>
      <p:bgPr>
        <a:solidFill>
          <a:schemeClr val="lt1"/>
        </a:solidFill>
      </p:bgPr>
    </p:bg>
    <p:spTree>
      <p:nvGrpSpPr>
        <p:cNvPr id="92" name="Shape 92"/>
        <p:cNvGrpSpPr/>
        <p:nvPr/>
      </p:nvGrpSpPr>
      <p:grpSpPr>
        <a:xfrm>
          <a:off x="0" y="0"/>
          <a:ext cx="0" cy="0"/>
          <a:chOff x="0" y="0"/>
          <a:chExt cx="0" cy="0"/>
        </a:xfrm>
      </p:grpSpPr>
      <p:sp>
        <p:nvSpPr>
          <p:cNvPr id="93" name="Google Shape;93;p56"/>
          <p:cNvSpPr txBox="1"/>
          <p:nvPr>
            <p:ph type="title"/>
          </p:nvPr>
        </p:nvSpPr>
        <p:spPr>
          <a:xfrm>
            <a:off x="4598900" y="773100"/>
            <a:ext cx="3888000" cy="12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b="1"/>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94" name="Google Shape;94;p5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95" name="Google Shape;95;p56"/>
          <p:cNvSpPr/>
          <p:nvPr/>
        </p:nvSpPr>
        <p:spPr>
          <a:xfrm>
            <a:off x="0" y="0"/>
            <a:ext cx="4259700" cy="5143500"/>
          </a:xfrm>
          <a:prstGeom prst="snip2DiagRect">
            <a:avLst>
              <a:gd fmla="val 0" name="adj1"/>
              <a:gd fmla="val 50000" name="adj2"/>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56"/>
          <p:cNvSpPr txBox="1"/>
          <p:nvPr>
            <p:ph idx="1" type="subTitle"/>
          </p:nvPr>
        </p:nvSpPr>
        <p:spPr>
          <a:xfrm>
            <a:off x="4675100" y="2968204"/>
            <a:ext cx="29208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p:txBody>
      </p:sp>
      <p:cxnSp>
        <p:nvCxnSpPr>
          <p:cNvPr id="97" name="Google Shape;97;p56"/>
          <p:cNvCxnSpPr/>
          <p:nvPr/>
        </p:nvCxnSpPr>
        <p:spPr>
          <a:xfrm>
            <a:off x="4778200" y="2780625"/>
            <a:ext cx="676200" cy="0"/>
          </a:xfrm>
          <a:prstGeom prst="straightConnector1">
            <a:avLst/>
          </a:prstGeom>
          <a:noFill/>
          <a:ln cap="flat" cmpd="sng" w="76200">
            <a:solidFill>
              <a:srgbClr val="043170"/>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1">
  <p:cSld name="TITLE_AND_TWO_COLUMNS_2">
    <p:bg>
      <p:bgPr>
        <a:solidFill>
          <a:schemeClr val="lt1"/>
        </a:solidFill>
      </p:bgPr>
    </p:bg>
    <p:spTree>
      <p:nvGrpSpPr>
        <p:cNvPr id="98" name="Shape 98"/>
        <p:cNvGrpSpPr/>
        <p:nvPr/>
      </p:nvGrpSpPr>
      <p:grpSpPr>
        <a:xfrm>
          <a:off x="0" y="0"/>
          <a:ext cx="0" cy="0"/>
          <a:chOff x="0" y="0"/>
          <a:chExt cx="0" cy="0"/>
        </a:xfrm>
      </p:grpSpPr>
      <p:sp>
        <p:nvSpPr>
          <p:cNvPr id="99" name="Google Shape;99;p57"/>
          <p:cNvSpPr/>
          <p:nvPr/>
        </p:nvSpPr>
        <p:spPr>
          <a:xfrm>
            <a:off x="406950" y="352200"/>
            <a:ext cx="8330100" cy="4311000"/>
          </a:xfrm>
          <a:prstGeom prst="rect">
            <a:avLst/>
          </a:prstGeom>
          <a:noFill/>
          <a:ln cap="flat" cmpd="sng" w="38100">
            <a:solidFill>
              <a:srgbClr val="0431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0" name="Google Shape;100;p57"/>
          <p:cNvCxnSpPr/>
          <p:nvPr/>
        </p:nvCxnSpPr>
        <p:spPr>
          <a:xfrm>
            <a:off x="4550550" y="1941425"/>
            <a:ext cx="0" cy="1927500"/>
          </a:xfrm>
          <a:prstGeom prst="straightConnector1">
            <a:avLst/>
          </a:prstGeom>
          <a:noFill/>
          <a:ln cap="flat" cmpd="sng" w="38100">
            <a:solidFill>
              <a:srgbClr val="043170"/>
            </a:solidFill>
            <a:prstDash val="solid"/>
            <a:round/>
            <a:headEnd len="sm" w="sm" type="none"/>
            <a:tailEnd len="sm" w="sm" type="none"/>
          </a:ln>
        </p:spPr>
      </p:cxnSp>
      <p:sp>
        <p:nvSpPr>
          <p:cNvPr id="101" name="Google Shape;101;p5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02" name="Google Shape;102;p57"/>
          <p:cNvSpPr txBox="1"/>
          <p:nvPr>
            <p:ph type="ctrTitle"/>
          </p:nvPr>
        </p:nvSpPr>
        <p:spPr>
          <a:xfrm>
            <a:off x="1113228" y="2151075"/>
            <a:ext cx="3169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03" name="Google Shape;103;p57"/>
          <p:cNvSpPr txBox="1"/>
          <p:nvPr>
            <p:ph idx="1" type="subTitle"/>
          </p:nvPr>
        </p:nvSpPr>
        <p:spPr>
          <a:xfrm>
            <a:off x="1147278" y="2756525"/>
            <a:ext cx="31014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04" name="Google Shape;104;p57"/>
          <p:cNvSpPr txBox="1"/>
          <p:nvPr>
            <p:ph idx="2" type="ctrTitle"/>
          </p:nvPr>
        </p:nvSpPr>
        <p:spPr>
          <a:xfrm>
            <a:off x="4818378" y="2151075"/>
            <a:ext cx="3169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05" name="Google Shape;105;p57"/>
          <p:cNvSpPr txBox="1"/>
          <p:nvPr>
            <p:ph idx="3" type="subTitle"/>
          </p:nvPr>
        </p:nvSpPr>
        <p:spPr>
          <a:xfrm>
            <a:off x="4852428" y="2756525"/>
            <a:ext cx="31014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06" name="Google Shape;106;p57"/>
          <p:cNvSpPr txBox="1"/>
          <p:nvPr>
            <p:ph idx="4" type="title"/>
          </p:nvPr>
        </p:nvSpPr>
        <p:spPr>
          <a:xfrm>
            <a:off x="-11850" y="927075"/>
            <a:ext cx="9144000" cy="48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3 columns slide">
  <p:cSld name="TITLE_AND_TWO_COLUMNS_1">
    <p:bg>
      <p:bgPr>
        <a:solidFill>
          <a:schemeClr val="lt1"/>
        </a:solidFill>
      </p:bgPr>
    </p:bg>
    <p:spTree>
      <p:nvGrpSpPr>
        <p:cNvPr id="107" name="Shape 107"/>
        <p:cNvGrpSpPr/>
        <p:nvPr/>
      </p:nvGrpSpPr>
      <p:grpSpPr>
        <a:xfrm>
          <a:off x="0" y="0"/>
          <a:ext cx="0" cy="0"/>
          <a:chOff x="0" y="0"/>
          <a:chExt cx="0" cy="0"/>
        </a:xfrm>
      </p:grpSpPr>
      <p:sp>
        <p:nvSpPr>
          <p:cNvPr id="108" name="Google Shape;108;p58"/>
          <p:cNvSpPr/>
          <p:nvPr/>
        </p:nvSpPr>
        <p:spPr>
          <a:xfrm>
            <a:off x="406950" y="352200"/>
            <a:ext cx="8330100" cy="4311000"/>
          </a:xfrm>
          <a:prstGeom prst="rect">
            <a:avLst/>
          </a:prstGeom>
          <a:noFill/>
          <a:ln cap="flat" cmpd="sng" w="38100">
            <a:solidFill>
              <a:srgbClr val="0431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58"/>
          <p:cNvSpPr txBox="1"/>
          <p:nvPr>
            <p:ph type="title"/>
          </p:nvPr>
        </p:nvSpPr>
        <p:spPr>
          <a:xfrm>
            <a:off x="-11850" y="927075"/>
            <a:ext cx="9144000" cy="48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10" name="Google Shape;110;p58"/>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11" name="Google Shape;111;p58"/>
          <p:cNvSpPr txBox="1"/>
          <p:nvPr>
            <p:ph idx="2" type="ctrTitle"/>
          </p:nvPr>
        </p:nvSpPr>
        <p:spPr>
          <a:xfrm>
            <a:off x="1105351" y="206242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12" name="Google Shape;112;p58"/>
          <p:cNvSpPr txBox="1"/>
          <p:nvPr>
            <p:ph idx="1" type="subTitle"/>
          </p:nvPr>
        </p:nvSpPr>
        <p:spPr>
          <a:xfrm>
            <a:off x="1105354" y="2667875"/>
            <a:ext cx="21135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13" name="Google Shape;113;p58"/>
          <p:cNvSpPr txBox="1"/>
          <p:nvPr>
            <p:ph idx="3" type="ctrTitle"/>
          </p:nvPr>
        </p:nvSpPr>
        <p:spPr>
          <a:xfrm>
            <a:off x="3515251" y="206242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14" name="Google Shape;114;p58"/>
          <p:cNvSpPr txBox="1"/>
          <p:nvPr>
            <p:ph idx="4" type="subTitle"/>
          </p:nvPr>
        </p:nvSpPr>
        <p:spPr>
          <a:xfrm>
            <a:off x="3515254" y="2667875"/>
            <a:ext cx="21135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15" name="Google Shape;115;p58"/>
          <p:cNvSpPr txBox="1"/>
          <p:nvPr>
            <p:ph idx="5" type="ctrTitle"/>
          </p:nvPr>
        </p:nvSpPr>
        <p:spPr>
          <a:xfrm>
            <a:off x="5925151" y="206242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16" name="Google Shape;116;p58"/>
          <p:cNvSpPr txBox="1"/>
          <p:nvPr>
            <p:ph idx="6" type="subTitle"/>
          </p:nvPr>
        </p:nvSpPr>
        <p:spPr>
          <a:xfrm>
            <a:off x="5925154" y="2667875"/>
            <a:ext cx="21135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cxnSp>
        <p:nvCxnSpPr>
          <p:cNvPr id="117" name="Google Shape;117;p58"/>
          <p:cNvCxnSpPr/>
          <p:nvPr/>
        </p:nvCxnSpPr>
        <p:spPr>
          <a:xfrm>
            <a:off x="3406450" y="1926825"/>
            <a:ext cx="0" cy="1941300"/>
          </a:xfrm>
          <a:prstGeom prst="straightConnector1">
            <a:avLst/>
          </a:prstGeom>
          <a:noFill/>
          <a:ln cap="flat" cmpd="sng" w="38100">
            <a:solidFill>
              <a:srgbClr val="043170"/>
            </a:solidFill>
            <a:prstDash val="solid"/>
            <a:round/>
            <a:headEnd len="sm" w="sm" type="none"/>
            <a:tailEnd len="sm" w="sm" type="none"/>
          </a:ln>
        </p:spPr>
      </p:cxnSp>
      <p:cxnSp>
        <p:nvCxnSpPr>
          <p:cNvPr id="118" name="Google Shape;118;p58"/>
          <p:cNvCxnSpPr/>
          <p:nvPr/>
        </p:nvCxnSpPr>
        <p:spPr>
          <a:xfrm>
            <a:off x="5737375" y="1926825"/>
            <a:ext cx="0" cy="1941300"/>
          </a:xfrm>
          <a:prstGeom prst="straightConnector1">
            <a:avLst/>
          </a:prstGeom>
          <a:noFill/>
          <a:ln cap="flat" cmpd="sng" w="38100">
            <a:solidFill>
              <a:srgbClr val="043170"/>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6 columns slide">
  <p:cSld name="TITLE_AND_TWO_COLUMNS_1_1">
    <p:bg>
      <p:bgPr>
        <a:solidFill>
          <a:schemeClr val="lt1"/>
        </a:solidFill>
      </p:bgPr>
    </p:bg>
    <p:spTree>
      <p:nvGrpSpPr>
        <p:cNvPr id="119" name="Shape 119"/>
        <p:cNvGrpSpPr/>
        <p:nvPr/>
      </p:nvGrpSpPr>
      <p:grpSpPr>
        <a:xfrm>
          <a:off x="0" y="0"/>
          <a:ext cx="0" cy="0"/>
          <a:chOff x="0" y="0"/>
          <a:chExt cx="0" cy="0"/>
        </a:xfrm>
      </p:grpSpPr>
      <p:sp>
        <p:nvSpPr>
          <p:cNvPr id="120" name="Google Shape;120;p59"/>
          <p:cNvSpPr/>
          <p:nvPr/>
        </p:nvSpPr>
        <p:spPr>
          <a:xfrm>
            <a:off x="406950" y="352200"/>
            <a:ext cx="8330100" cy="4311000"/>
          </a:xfrm>
          <a:prstGeom prst="rect">
            <a:avLst/>
          </a:prstGeom>
          <a:noFill/>
          <a:ln cap="flat" cmpd="sng" w="38100">
            <a:solidFill>
              <a:srgbClr val="0431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59"/>
          <p:cNvSpPr txBox="1"/>
          <p:nvPr>
            <p:ph type="ctrTitle"/>
          </p:nvPr>
        </p:nvSpPr>
        <p:spPr>
          <a:xfrm>
            <a:off x="1105351" y="2765600"/>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22" name="Google Shape;122;p59"/>
          <p:cNvSpPr txBox="1"/>
          <p:nvPr>
            <p:ph idx="1" type="subTitle"/>
          </p:nvPr>
        </p:nvSpPr>
        <p:spPr>
          <a:xfrm>
            <a:off x="980600" y="3371050"/>
            <a:ext cx="23631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23" name="Google Shape;123;p59"/>
          <p:cNvSpPr txBox="1"/>
          <p:nvPr>
            <p:ph idx="2" type="ctrTitle"/>
          </p:nvPr>
        </p:nvSpPr>
        <p:spPr>
          <a:xfrm>
            <a:off x="3484651" y="2765600"/>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24" name="Google Shape;124;p59"/>
          <p:cNvSpPr txBox="1"/>
          <p:nvPr>
            <p:ph idx="3" type="subTitle"/>
          </p:nvPr>
        </p:nvSpPr>
        <p:spPr>
          <a:xfrm>
            <a:off x="3419975" y="3371050"/>
            <a:ext cx="22428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25" name="Google Shape;125;p59"/>
          <p:cNvSpPr txBox="1"/>
          <p:nvPr>
            <p:ph idx="4" type="ctrTitle"/>
          </p:nvPr>
        </p:nvSpPr>
        <p:spPr>
          <a:xfrm>
            <a:off x="5880251" y="2765600"/>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26" name="Google Shape;126;p59"/>
          <p:cNvSpPr txBox="1"/>
          <p:nvPr>
            <p:ph idx="5" type="subTitle"/>
          </p:nvPr>
        </p:nvSpPr>
        <p:spPr>
          <a:xfrm>
            <a:off x="5880250" y="3371050"/>
            <a:ext cx="21135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27" name="Google Shape;127;p59"/>
          <p:cNvSpPr txBox="1"/>
          <p:nvPr>
            <p:ph idx="6" type="title"/>
          </p:nvPr>
        </p:nvSpPr>
        <p:spPr>
          <a:xfrm>
            <a:off x="773850" y="638075"/>
            <a:ext cx="7672500" cy="48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28" name="Google Shape;128;p5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129" name="Google Shape;129;p59"/>
          <p:cNvCxnSpPr/>
          <p:nvPr/>
        </p:nvCxnSpPr>
        <p:spPr>
          <a:xfrm>
            <a:off x="3343596" y="1602675"/>
            <a:ext cx="0" cy="2459700"/>
          </a:xfrm>
          <a:prstGeom prst="straightConnector1">
            <a:avLst/>
          </a:prstGeom>
          <a:noFill/>
          <a:ln cap="flat" cmpd="sng" w="38100">
            <a:solidFill>
              <a:srgbClr val="043170"/>
            </a:solidFill>
            <a:prstDash val="solid"/>
            <a:round/>
            <a:headEnd len="sm" w="sm" type="none"/>
            <a:tailEnd len="sm" w="sm" type="none"/>
          </a:ln>
        </p:spPr>
      </p:cxnSp>
      <p:cxnSp>
        <p:nvCxnSpPr>
          <p:cNvPr id="130" name="Google Shape;130;p59"/>
          <p:cNvCxnSpPr/>
          <p:nvPr/>
        </p:nvCxnSpPr>
        <p:spPr>
          <a:xfrm>
            <a:off x="5739196" y="1602675"/>
            <a:ext cx="0" cy="2459700"/>
          </a:xfrm>
          <a:prstGeom prst="straightConnector1">
            <a:avLst/>
          </a:prstGeom>
          <a:noFill/>
          <a:ln cap="flat" cmpd="sng" w="38100">
            <a:solidFill>
              <a:srgbClr val="043170"/>
            </a:solidFill>
            <a:prstDash val="solid"/>
            <a:round/>
            <a:headEnd len="sm" w="sm" type="none"/>
            <a:tailEnd len="sm" w="sm" type="none"/>
          </a:ln>
        </p:spPr>
      </p:cxnSp>
      <p:cxnSp>
        <p:nvCxnSpPr>
          <p:cNvPr id="131" name="Google Shape;131;p59"/>
          <p:cNvCxnSpPr/>
          <p:nvPr/>
        </p:nvCxnSpPr>
        <p:spPr>
          <a:xfrm>
            <a:off x="4233900" y="1120475"/>
            <a:ext cx="676200" cy="0"/>
          </a:xfrm>
          <a:prstGeom prst="straightConnector1">
            <a:avLst/>
          </a:prstGeom>
          <a:noFill/>
          <a:ln cap="flat" cmpd="sng" w="76200">
            <a:solidFill>
              <a:srgbClr val="043170"/>
            </a:solidFill>
            <a:prstDash val="solid"/>
            <a:round/>
            <a:headEnd len="sm" w="sm" type="none"/>
            <a:tailEnd len="sm" w="sm" type="none"/>
          </a:ln>
        </p:spPr>
      </p:cxnSp>
      <p:cxnSp>
        <p:nvCxnSpPr>
          <p:cNvPr id="132" name="Google Shape;132;p59"/>
          <p:cNvCxnSpPr/>
          <p:nvPr/>
        </p:nvCxnSpPr>
        <p:spPr>
          <a:xfrm>
            <a:off x="1050450" y="2918000"/>
            <a:ext cx="7043100" cy="0"/>
          </a:xfrm>
          <a:prstGeom prst="straightConnector1">
            <a:avLst/>
          </a:prstGeom>
          <a:noFill/>
          <a:ln cap="flat" cmpd="sng" w="38100">
            <a:solidFill>
              <a:srgbClr val="043170"/>
            </a:solidFill>
            <a:prstDash val="solid"/>
            <a:round/>
            <a:headEnd len="sm" w="sm" type="none"/>
            <a:tailEnd len="sm" w="sm" type="none"/>
          </a:ln>
        </p:spPr>
      </p:cxnSp>
      <p:sp>
        <p:nvSpPr>
          <p:cNvPr id="133" name="Google Shape;133;p59"/>
          <p:cNvSpPr txBox="1"/>
          <p:nvPr>
            <p:ph idx="7" type="ctrTitle"/>
          </p:nvPr>
        </p:nvSpPr>
        <p:spPr>
          <a:xfrm>
            <a:off x="1105351" y="143637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34" name="Google Shape;134;p59"/>
          <p:cNvSpPr txBox="1"/>
          <p:nvPr>
            <p:ph idx="8" type="subTitle"/>
          </p:nvPr>
        </p:nvSpPr>
        <p:spPr>
          <a:xfrm>
            <a:off x="1073150" y="2041825"/>
            <a:ext cx="21780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35" name="Google Shape;135;p59"/>
          <p:cNvSpPr txBox="1"/>
          <p:nvPr>
            <p:ph idx="9" type="ctrTitle"/>
          </p:nvPr>
        </p:nvSpPr>
        <p:spPr>
          <a:xfrm>
            <a:off x="3484651" y="143637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36" name="Google Shape;136;p59"/>
          <p:cNvSpPr txBox="1"/>
          <p:nvPr>
            <p:ph idx="13" type="subTitle"/>
          </p:nvPr>
        </p:nvSpPr>
        <p:spPr>
          <a:xfrm>
            <a:off x="3452400" y="2041825"/>
            <a:ext cx="21780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37" name="Google Shape;137;p59"/>
          <p:cNvSpPr txBox="1"/>
          <p:nvPr>
            <p:ph idx="14" type="ctrTitle"/>
          </p:nvPr>
        </p:nvSpPr>
        <p:spPr>
          <a:xfrm>
            <a:off x="5880251" y="143637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38" name="Google Shape;138;p59"/>
          <p:cNvSpPr txBox="1"/>
          <p:nvPr>
            <p:ph idx="15" type="subTitle"/>
          </p:nvPr>
        </p:nvSpPr>
        <p:spPr>
          <a:xfrm>
            <a:off x="5831650" y="2041825"/>
            <a:ext cx="22107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mp; some text slide 2">
  <p:cSld name="BIG_NUMBER_2">
    <p:bg>
      <p:bgPr>
        <a:solidFill>
          <a:schemeClr val="lt1"/>
        </a:solidFill>
      </p:bgPr>
    </p:bg>
    <p:spTree>
      <p:nvGrpSpPr>
        <p:cNvPr id="139" name="Shape 139"/>
        <p:cNvGrpSpPr/>
        <p:nvPr/>
      </p:nvGrpSpPr>
      <p:grpSpPr>
        <a:xfrm>
          <a:off x="0" y="0"/>
          <a:ext cx="0" cy="0"/>
          <a:chOff x="0" y="0"/>
          <a:chExt cx="0" cy="0"/>
        </a:xfrm>
      </p:grpSpPr>
      <p:sp>
        <p:nvSpPr>
          <p:cNvPr id="140" name="Google Shape;140;p60"/>
          <p:cNvSpPr/>
          <p:nvPr/>
        </p:nvSpPr>
        <p:spPr>
          <a:xfrm>
            <a:off x="406950" y="352200"/>
            <a:ext cx="8330100" cy="43110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60"/>
          <p:cNvSpPr txBox="1"/>
          <p:nvPr>
            <p:ph type="title"/>
          </p:nvPr>
        </p:nvSpPr>
        <p:spPr>
          <a:xfrm>
            <a:off x="742950" y="1238100"/>
            <a:ext cx="7729500" cy="1963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0"/>
              <a:buNone/>
              <a:defRPr b="1"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p:txBody>
      </p:sp>
      <p:sp>
        <p:nvSpPr>
          <p:cNvPr id="142" name="Google Shape;142;p6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43" name="Google Shape;143;p60"/>
          <p:cNvSpPr txBox="1"/>
          <p:nvPr>
            <p:ph idx="1" type="subTitle"/>
          </p:nvPr>
        </p:nvSpPr>
        <p:spPr>
          <a:xfrm>
            <a:off x="2433300" y="3015325"/>
            <a:ext cx="42774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mp; some text slide 1">
  <p:cSld name="BIG_NUMBER_1">
    <p:bg>
      <p:bgPr>
        <a:solidFill>
          <a:schemeClr val="lt1"/>
        </a:solidFill>
      </p:bgPr>
    </p:bg>
    <p:spTree>
      <p:nvGrpSpPr>
        <p:cNvPr id="144" name="Shape 144"/>
        <p:cNvGrpSpPr/>
        <p:nvPr/>
      </p:nvGrpSpPr>
      <p:grpSpPr>
        <a:xfrm>
          <a:off x="0" y="0"/>
          <a:ext cx="0" cy="0"/>
          <a:chOff x="0" y="0"/>
          <a:chExt cx="0" cy="0"/>
        </a:xfrm>
      </p:grpSpPr>
      <p:sp>
        <p:nvSpPr>
          <p:cNvPr id="145" name="Google Shape;145;p61"/>
          <p:cNvSpPr/>
          <p:nvPr/>
        </p:nvSpPr>
        <p:spPr>
          <a:xfrm>
            <a:off x="406950" y="352200"/>
            <a:ext cx="8330100" cy="43110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61"/>
          <p:cNvSpPr txBox="1"/>
          <p:nvPr>
            <p:ph type="title"/>
          </p:nvPr>
        </p:nvSpPr>
        <p:spPr>
          <a:xfrm>
            <a:off x="742950" y="832600"/>
            <a:ext cx="7729500" cy="88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6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p:txBody>
      </p:sp>
      <p:sp>
        <p:nvSpPr>
          <p:cNvPr id="147" name="Google Shape;147;p6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48" name="Google Shape;148;p61"/>
          <p:cNvSpPr txBox="1"/>
          <p:nvPr>
            <p:ph idx="1" type="subTitle"/>
          </p:nvPr>
        </p:nvSpPr>
        <p:spPr>
          <a:xfrm>
            <a:off x="1667075" y="1469500"/>
            <a:ext cx="5809800" cy="31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p:txBody>
      </p:sp>
      <p:sp>
        <p:nvSpPr>
          <p:cNvPr id="149" name="Google Shape;149;p61"/>
          <p:cNvSpPr txBox="1"/>
          <p:nvPr>
            <p:ph idx="2" type="title"/>
          </p:nvPr>
        </p:nvSpPr>
        <p:spPr>
          <a:xfrm>
            <a:off x="742950" y="1956000"/>
            <a:ext cx="7729500" cy="88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6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p:txBody>
      </p:sp>
      <p:sp>
        <p:nvSpPr>
          <p:cNvPr id="150" name="Google Shape;150;p61"/>
          <p:cNvSpPr txBox="1"/>
          <p:nvPr>
            <p:ph idx="3" type="subTitle"/>
          </p:nvPr>
        </p:nvSpPr>
        <p:spPr>
          <a:xfrm>
            <a:off x="1667075" y="2592900"/>
            <a:ext cx="5809800" cy="31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p:txBody>
      </p:sp>
      <p:sp>
        <p:nvSpPr>
          <p:cNvPr id="151" name="Google Shape;151;p61"/>
          <p:cNvSpPr txBox="1"/>
          <p:nvPr>
            <p:ph idx="4" type="title"/>
          </p:nvPr>
        </p:nvSpPr>
        <p:spPr>
          <a:xfrm>
            <a:off x="742950" y="3079400"/>
            <a:ext cx="7729500" cy="88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6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p:txBody>
      </p:sp>
      <p:sp>
        <p:nvSpPr>
          <p:cNvPr id="152" name="Google Shape;152;p61"/>
          <p:cNvSpPr txBox="1"/>
          <p:nvPr>
            <p:ph idx="5" type="subTitle"/>
          </p:nvPr>
        </p:nvSpPr>
        <p:spPr>
          <a:xfrm>
            <a:off x="1667075" y="3716300"/>
            <a:ext cx="5809800" cy="31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frame">
  <p:cSld name="BLANK_1_1">
    <p:bg>
      <p:bgPr>
        <a:solidFill>
          <a:schemeClr val="lt1"/>
        </a:solidFill>
      </p:bgPr>
    </p:bg>
    <p:spTree>
      <p:nvGrpSpPr>
        <p:cNvPr id="153" name="Shape 153"/>
        <p:cNvGrpSpPr/>
        <p:nvPr/>
      </p:nvGrpSpPr>
      <p:grpSpPr>
        <a:xfrm>
          <a:off x="0" y="0"/>
          <a:ext cx="0" cy="0"/>
          <a:chOff x="0" y="0"/>
          <a:chExt cx="0" cy="0"/>
        </a:xfrm>
      </p:grpSpPr>
      <p:sp>
        <p:nvSpPr>
          <p:cNvPr id="154" name="Google Shape;154;p62"/>
          <p:cNvSpPr/>
          <p:nvPr/>
        </p:nvSpPr>
        <p:spPr>
          <a:xfrm>
            <a:off x="406950" y="416250"/>
            <a:ext cx="8330100" cy="43110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s and descriptions">
  <p:cSld name="CUSTOM_4">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g2f105e33cad_0_14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Figtree"/>
              <a:buNone/>
              <a:defRPr>
                <a:solidFill>
                  <a:srgbClr val="FFFFFF"/>
                </a:solidFill>
                <a:latin typeface="Figtree"/>
                <a:ea typeface="Figtree"/>
                <a:cs typeface="Figtree"/>
                <a:sym typeface="Figtree"/>
              </a:defRPr>
            </a:lvl1pPr>
            <a:lvl2pPr lvl="1" algn="l">
              <a:lnSpc>
                <a:spcPct val="100000"/>
              </a:lnSpc>
              <a:spcBef>
                <a:spcPts val="0"/>
              </a:spcBef>
              <a:spcAft>
                <a:spcPts val="0"/>
              </a:spcAft>
              <a:buSzPts val="2400"/>
              <a:buFont typeface="Figtree"/>
              <a:buNone/>
              <a:defRPr b="1">
                <a:latin typeface="Figtree"/>
                <a:ea typeface="Figtree"/>
                <a:cs typeface="Figtree"/>
                <a:sym typeface="Figtree"/>
              </a:defRPr>
            </a:lvl2pPr>
            <a:lvl3pPr lvl="2" algn="l">
              <a:lnSpc>
                <a:spcPct val="100000"/>
              </a:lnSpc>
              <a:spcBef>
                <a:spcPts val="0"/>
              </a:spcBef>
              <a:spcAft>
                <a:spcPts val="0"/>
              </a:spcAft>
              <a:buSzPts val="2400"/>
              <a:buFont typeface="Figtree"/>
              <a:buNone/>
              <a:defRPr b="1">
                <a:latin typeface="Figtree"/>
                <a:ea typeface="Figtree"/>
                <a:cs typeface="Figtree"/>
                <a:sym typeface="Figtree"/>
              </a:defRPr>
            </a:lvl3pPr>
            <a:lvl4pPr lvl="3" algn="l">
              <a:lnSpc>
                <a:spcPct val="100000"/>
              </a:lnSpc>
              <a:spcBef>
                <a:spcPts val="0"/>
              </a:spcBef>
              <a:spcAft>
                <a:spcPts val="0"/>
              </a:spcAft>
              <a:buSzPts val="2400"/>
              <a:buFont typeface="Figtree"/>
              <a:buNone/>
              <a:defRPr b="1">
                <a:latin typeface="Figtree"/>
                <a:ea typeface="Figtree"/>
                <a:cs typeface="Figtree"/>
                <a:sym typeface="Figtree"/>
              </a:defRPr>
            </a:lvl4pPr>
            <a:lvl5pPr lvl="4" algn="l">
              <a:lnSpc>
                <a:spcPct val="100000"/>
              </a:lnSpc>
              <a:spcBef>
                <a:spcPts val="0"/>
              </a:spcBef>
              <a:spcAft>
                <a:spcPts val="0"/>
              </a:spcAft>
              <a:buSzPts val="2400"/>
              <a:buFont typeface="Figtree"/>
              <a:buNone/>
              <a:defRPr b="1">
                <a:latin typeface="Figtree"/>
                <a:ea typeface="Figtree"/>
                <a:cs typeface="Figtree"/>
                <a:sym typeface="Figtree"/>
              </a:defRPr>
            </a:lvl5pPr>
            <a:lvl6pPr lvl="5" algn="l">
              <a:lnSpc>
                <a:spcPct val="100000"/>
              </a:lnSpc>
              <a:spcBef>
                <a:spcPts val="0"/>
              </a:spcBef>
              <a:spcAft>
                <a:spcPts val="0"/>
              </a:spcAft>
              <a:buSzPts val="2400"/>
              <a:buFont typeface="Figtree"/>
              <a:buNone/>
              <a:defRPr b="1">
                <a:latin typeface="Figtree"/>
                <a:ea typeface="Figtree"/>
                <a:cs typeface="Figtree"/>
                <a:sym typeface="Figtree"/>
              </a:defRPr>
            </a:lvl6pPr>
            <a:lvl7pPr lvl="6" algn="l">
              <a:lnSpc>
                <a:spcPct val="100000"/>
              </a:lnSpc>
              <a:spcBef>
                <a:spcPts val="0"/>
              </a:spcBef>
              <a:spcAft>
                <a:spcPts val="0"/>
              </a:spcAft>
              <a:buSzPts val="2400"/>
              <a:buFont typeface="Figtree"/>
              <a:buNone/>
              <a:defRPr b="1">
                <a:latin typeface="Figtree"/>
                <a:ea typeface="Figtree"/>
                <a:cs typeface="Figtree"/>
                <a:sym typeface="Figtree"/>
              </a:defRPr>
            </a:lvl7pPr>
            <a:lvl8pPr lvl="7" algn="l">
              <a:lnSpc>
                <a:spcPct val="100000"/>
              </a:lnSpc>
              <a:spcBef>
                <a:spcPts val="0"/>
              </a:spcBef>
              <a:spcAft>
                <a:spcPts val="0"/>
              </a:spcAft>
              <a:buSzPts val="2400"/>
              <a:buFont typeface="Figtree"/>
              <a:buNone/>
              <a:defRPr b="1">
                <a:latin typeface="Figtree"/>
                <a:ea typeface="Figtree"/>
                <a:cs typeface="Figtree"/>
                <a:sym typeface="Figtree"/>
              </a:defRPr>
            </a:lvl8pPr>
            <a:lvl9pPr lvl="8" algn="l">
              <a:lnSpc>
                <a:spcPct val="100000"/>
              </a:lnSpc>
              <a:spcBef>
                <a:spcPts val="0"/>
              </a:spcBef>
              <a:spcAft>
                <a:spcPts val="0"/>
              </a:spcAft>
              <a:buSzPts val="2400"/>
              <a:buFont typeface="Figtree"/>
              <a:buNone/>
              <a:defRPr b="1">
                <a:latin typeface="Figtree"/>
                <a:ea typeface="Figtree"/>
                <a:cs typeface="Figtree"/>
                <a:sym typeface="Figtree"/>
              </a:defRPr>
            </a:lvl9pPr>
          </a:lstStyle>
          <a:p/>
        </p:txBody>
      </p:sp>
      <p:sp>
        <p:nvSpPr>
          <p:cNvPr id="15" name="Google Shape;15;g2f105e33cad_0_1464"/>
          <p:cNvSpPr txBox="1"/>
          <p:nvPr>
            <p:ph idx="1" type="subTitle"/>
          </p:nvPr>
        </p:nvSpPr>
        <p:spPr>
          <a:xfrm>
            <a:off x="656250" y="2233331"/>
            <a:ext cx="24213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Albert Sans"/>
              <a:buNone/>
              <a:defRPr sz="1400">
                <a:solidFill>
                  <a:srgbClr val="FFFFFF"/>
                </a:solidFill>
                <a:latin typeface="Albert Sans"/>
                <a:ea typeface="Albert Sans"/>
                <a:cs typeface="Albert Sans"/>
                <a:sym typeface="Albert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g2f105e33cad_0_1464"/>
          <p:cNvSpPr txBox="1"/>
          <p:nvPr>
            <p:ph idx="2" type="subTitle"/>
          </p:nvPr>
        </p:nvSpPr>
        <p:spPr>
          <a:xfrm>
            <a:off x="656250" y="1898831"/>
            <a:ext cx="2421300" cy="41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Figtree"/>
              <a:buNone/>
              <a:defRPr b="1" sz="1900">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b="1" sz="2800">
                <a:latin typeface="Figtree"/>
                <a:ea typeface="Figtree"/>
                <a:cs typeface="Figtree"/>
                <a:sym typeface="Figtree"/>
              </a:defRPr>
            </a:lvl2pPr>
            <a:lvl3pPr lvl="2" algn="ctr">
              <a:lnSpc>
                <a:spcPct val="100000"/>
              </a:lnSpc>
              <a:spcBef>
                <a:spcPts val="0"/>
              </a:spcBef>
              <a:spcAft>
                <a:spcPts val="0"/>
              </a:spcAft>
              <a:buSzPts val="2800"/>
              <a:buFont typeface="Figtree"/>
              <a:buNone/>
              <a:defRPr b="1" sz="2800">
                <a:latin typeface="Figtree"/>
                <a:ea typeface="Figtree"/>
                <a:cs typeface="Figtree"/>
                <a:sym typeface="Figtree"/>
              </a:defRPr>
            </a:lvl3pPr>
            <a:lvl4pPr lvl="3" algn="ctr">
              <a:lnSpc>
                <a:spcPct val="100000"/>
              </a:lnSpc>
              <a:spcBef>
                <a:spcPts val="0"/>
              </a:spcBef>
              <a:spcAft>
                <a:spcPts val="0"/>
              </a:spcAft>
              <a:buSzPts val="2800"/>
              <a:buFont typeface="Figtree"/>
              <a:buNone/>
              <a:defRPr b="1" sz="2800">
                <a:latin typeface="Figtree"/>
                <a:ea typeface="Figtree"/>
                <a:cs typeface="Figtree"/>
                <a:sym typeface="Figtree"/>
              </a:defRPr>
            </a:lvl4pPr>
            <a:lvl5pPr lvl="4" algn="ctr">
              <a:lnSpc>
                <a:spcPct val="100000"/>
              </a:lnSpc>
              <a:spcBef>
                <a:spcPts val="0"/>
              </a:spcBef>
              <a:spcAft>
                <a:spcPts val="0"/>
              </a:spcAft>
              <a:buSzPts val="2800"/>
              <a:buFont typeface="Figtree"/>
              <a:buNone/>
              <a:defRPr b="1" sz="2800">
                <a:latin typeface="Figtree"/>
                <a:ea typeface="Figtree"/>
                <a:cs typeface="Figtree"/>
                <a:sym typeface="Figtree"/>
              </a:defRPr>
            </a:lvl5pPr>
            <a:lvl6pPr lvl="5" algn="ctr">
              <a:lnSpc>
                <a:spcPct val="100000"/>
              </a:lnSpc>
              <a:spcBef>
                <a:spcPts val="0"/>
              </a:spcBef>
              <a:spcAft>
                <a:spcPts val="0"/>
              </a:spcAft>
              <a:buSzPts val="2800"/>
              <a:buFont typeface="Figtree"/>
              <a:buNone/>
              <a:defRPr b="1" sz="2800">
                <a:latin typeface="Figtree"/>
                <a:ea typeface="Figtree"/>
                <a:cs typeface="Figtree"/>
                <a:sym typeface="Figtree"/>
              </a:defRPr>
            </a:lvl6pPr>
            <a:lvl7pPr lvl="6" algn="ctr">
              <a:lnSpc>
                <a:spcPct val="100000"/>
              </a:lnSpc>
              <a:spcBef>
                <a:spcPts val="0"/>
              </a:spcBef>
              <a:spcAft>
                <a:spcPts val="0"/>
              </a:spcAft>
              <a:buSzPts val="2800"/>
              <a:buFont typeface="Figtree"/>
              <a:buNone/>
              <a:defRPr b="1" sz="2800">
                <a:latin typeface="Figtree"/>
                <a:ea typeface="Figtree"/>
                <a:cs typeface="Figtree"/>
                <a:sym typeface="Figtree"/>
              </a:defRPr>
            </a:lvl7pPr>
            <a:lvl8pPr lvl="7" algn="ctr">
              <a:lnSpc>
                <a:spcPct val="100000"/>
              </a:lnSpc>
              <a:spcBef>
                <a:spcPts val="0"/>
              </a:spcBef>
              <a:spcAft>
                <a:spcPts val="0"/>
              </a:spcAft>
              <a:buSzPts val="2800"/>
              <a:buFont typeface="Figtree"/>
              <a:buNone/>
              <a:defRPr b="1" sz="2800">
                <a:latin typeface="Figtree"/>
                <a:ea typeface="Figtree"/>
                <a:cs typeface="Figtree"/>
                <a:sym typeface="Figtree"/>
              </a:defRPr>
            </a:lvl8pPr>
            <a:lvl9pPr lvl="8" algn="ctr">
              <a:lnSpc>
                <a:spcPct val="100000"/>
              </a:lnSpc>
              <a:spcBef>
                <a:spcPts val="0"/>
              </a:spcBef>
              <a:spcAft>
                <a:spcPts val="0"/>
              </a:spcAft>
              <a:buSzPts val="2800"/>
              <a:buFont typeface="Figtree"/>
              <a:buNone/>
              <a:defRPr b="1" sz="2800">
                <a:latin typeface="Figtree"/>
                <a:ea typeface="Figtree"/>
                <a:cs typeface="Figtree"/>
                <a:sym typeface="Figtree"/>
              </a:defRPr>
            </a:lvl9pPr>
          </a:lstStyle>
          <a:p/>
        </p:txBody>
      </p:sp>
      <p:sp>
        <p:nvSpPr>
          <p:cNvPr id="17" name="Google Shape;17;g2f105e33cad_0_1464"/>
          <p:cNvSpPr txBox="1"/>
          <p:nvPr>
            <p:ph idx="3" type="subTitle"/>
          </p:nvPr>
        </p:nvSpPr>
        <p:spPr>
          <a:xfrm>
            <a:off x="3361350" y="2233331"/>
            <a:ext cx="24213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2pPr>
            <a:lvl3pPr lvl="2"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3pPr>
            <a:lvl4pPr lvl="3"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4pPr>
            <a:lvl5pPr lvl="4"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5pPr>
            <a:lvl6pPr lvl="5"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6pPr>
            <a:lvl7pPr lvl="6"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7pPr>
            <a:lvl8pPr lvl="7"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8pPr>
            <a:lvl9pPr lvl="8"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9pPr>
          </a:lstStyle>
          <a:p/>
        </p:txBody>
      </p:sp>
      <p:sp>
        <p:nvSpPr>
          <p:cNvPr id="18" name="Google Shape;18;g2f105e33cad_0_1464"/>
          <p:cNvSpPr txBox="1"/>
          <p:nvPr>
            <p:ph idx="4" type="subTitle"/>
          </p:nvPr>
        </p:nvSpPr>
        <p:spPr>
          <a:xfrm>
            <a:off x="3361350" y="1898831"/>
            <a:ext cx="2421300" cy="41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Figtree"/>
              <a:buNone/>
              <a:defRPr b="1" sz="1900">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b="1" sz="2800">
                <a:latin typeface="Figtree"/>
                <a:ea typeface="Figtree"/>
                <a:cs typeface="Figtree"/>
                <a:sym typeface="Figtree"/>
              </a:defRPr>
            </a:lvl2pPr>
            <a:lvl3pPr lvl="2" algn="ctr">
              <a:lnSpc>
                <a:spcPct val="100000"/>
              </a:lnSpc>
              <a:spcBef>
                <a:spcPts val="0"/>
              </a:spcBef>
              <a:spcAft>
                <a:spcPts val="0"/>
              </a:spcAft>
              <a:buSzPts val="2800"/>
              <a:buFont typeface="Figtree"/>
              <a:buNone/>
              <a:defRPr b="1" sz="2800">
                <a:latin typeface="Figtree"/>
                <a:ea typeface="Figtree"/>
                <a:cs typeface="Figtree"/>
                <a:sym typeface="Figtree"/>
              </a:defRPr>
            </a:lvl3pPr>
            <a:lvl4pPr lvl="3" algn="ctr">
              <a:lnSpc>
                <a:spcPct val="100000"/>
              </a:lnSpc>
              <a:spcBef>
                <a:spcPts val="0"/>
              </a:spcBef>
              <a:spcAft>
                <a:spcPts val="0"/>
              </a:spcAft>
              <a:buSzPts val="2800"/>
              <a:buFont typeface="Figtree"/>
              <a:buNone/>
              <a:defRPr b="1" sz="2800">
                <a:latin typeface="Figtree"/>
                <a:ea typeface="Figtree"/>
                <a:cs typeface="Figtree"/>
                <a:sym typeface="Figtree"/>
              </a:defRPr>
            </a:lvl4pPr>
            <a:lvl5pPr lvl="4" algn="ctr">
              <a:lnSpc>
                <a:spcPct val="100000"/>
              </a:lnSpc>
              <a:spcBef>
                <a:spcPts val="0"/>
              </a:spcBef>
              <a:spcAft>
                <a:spcPts val="0"/>
              </a:spcAft>
              <a:buSzPts val="2800"/>
              <a:buFont typeface="Figtree"/>
              <a:buNone/>
              <a:defRPr b="1" sz="2800">
                <a:latin typeface="Figtree"/>
                <a:ea typeface="Figtree"/>
                <a:cs typeface="Figtree"/>
                <a:sym typeface="Figtree"/>
              </a:defRPr>
            </a:lvl5pPr>
            <a:lvl6pPr lvl="5" algn="ctr">
              <a:lnSpc>
                <a:spcPct val="100000"/>
              </a:lnSpc>
              <a:spcBef>
                <a:spcPts val="0"/>
              </a:spcBef>
              <a:spcAft>
                <a:spcPts val="0"/>
              </a:spcAft>
              <a:buSzPts val="2800"/>
              <a:buFont typeface="Figtree"/>
              <a:buNone/>
              <a:defRPr b="1" sz="2800">
                <a:latin typeface="Figtree"/>
                <a:ea typeface="Figtree"/>
                <a:cs typeface="Figtree"/>
                <a:sym typeface="Figtree"/>
              </a:defRPr>
            </a:lvl6pPr>
            <a:lvl7pPr lvl="6" algn="ctr">
              <a:lnSpc>
                <a:spcPct val="100000"/>
              </a:lnSpc>
              <a:spcBef>
                <a:spcPts val="0"/>
              </a:spcBef>
              <a:spcAft>
                <a:spcPts val="0"/>
              </a:spcAft>
              <a:buSzPts val="2800"/>
              <a:buFont typeface="Figtree"/>
              <a:buNone/>
              <a:defRPr b="1" sz="2800">
                <a:latin typeface="Figtree"/>
                <a:ea typeface="Figtree"/>
                <a:cs typeface="Figtree"/>
                <a:sym typeface="Figtree"/>
              </a:defRPr>
            </a:lvl7pPr>
            <a:lvl8pPr lvl="7" algn="ctr">
              <a:lnSpc>
                <a:spcPct val="100000"/>
              </a:lnSpc>
              <a:spcBef>
                <a:spcPts val="0"/>
              </a:spcBef>
              <a:spcAft>
                <a:spcPts val="0"/>
              </a:spcAft>
              <a:buSzPts val="2800"/>
              <a:buFont typeface="Figtree"/>
              <a:buNone/>
              <a:defRPr b="1" sz="2800">
                <a:latin typeface="Figtree"/>
                <a:ea typeface="Figtree"/>
                <a:cs typeface="Figtree"/>
                <a:sym typeface="Figtree"/>
              </a:defRPr>
            </a:lvl8pPr>
            <a:lvl9pPr lvl="8" algn="ctr">
              <a:lnSpc>
                <a:spcPct val="100000"/>
              </a:lnSpc>
              <a:spcBef>
                <a:spcPts val="0"/>
              </a:spcBef>
              <a:spcAft>
                <a:spcPts val="0"/>
              </a:spcAft>
              <a:buSzPts val="2800"/>
              <a:buFont typeface="Figtree"/>
              <a:buNone/>
              <a:defRPr b="1" sz="2800">
                <a:latin typeface="Figtree"/>
                <a:ea typeface="Figtree"/>
                <a:cs typeface="Figtree"/>
                <a:sym typeface="Figtree"/>
              </a:defRPr>
            </a:lvl9pPr>
          </a:lstStyle>
          <a:p/>
        </p:txBody>
      </p:sp>
      <p:sp>
        <p:nvSpPr>
          <p:cNvPr id="19" name="Google Shape;19;g2f105e33cad_0_1464"/>
          <p:cNvSpPr txBox="1"/>
          <p:nvPr>
            <p:ph idx="5" type="subTitle"/>
          </p:nvPr>
        </p:nvSpPr>
        <p:spPr>
          <a:xfrm>
            <a:off x="6066450" y="2233331"/>
            <a:ext cx="24213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2pPr>
            <a:lvl3pPr lvl="2"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3pPr>
            <a:lvl4pPr lvl="3"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4pPr>
            <a:lvl5pPr lvl="4"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5pPr>
            <a:lvl6pPr lvl="5"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6pPr>
            <a:lvl7pPr lvl="6"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7pPr>
            <a:lvl8pPr lvl="7"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8pPr>
            <a:lvl9pPr lvl="8"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9pPr>
          </a:lstStyle>
          <a:p/>
        </p:txBody>
      </p:sp>
      <p:sp>
        <p:nvSpPr>
          <p:cNvPr id="20" name="Google Shape;20;g2f105e33cad_0_1464"/>
          <p:cNvSpPr txBox="1"/>
          <p:nvPr>
            <p:ph idx="6" type="subTitle"/>
          </p:nvPr>
        </p:nvSpPr>
        <p:spPr>
          <a:xfrm>
            <a:off x="6066450" y="1898831"/>
            <a:ext cx="2421300" cy="41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Figtree"/>
              <a:buNone/>
              <a:defRPr b="1" sz="1900">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b="1" sz="2800">
                <a:latin typeface="Figtree"/>
                <a:ea typeface="Figtree"/>
                <a:cs typeface="Figtree"/>
                <a:sym typeface="Figtree"/>
              </a:defRPr>
            </a:lvl2pPr>
            <a:lvl3pPr lvl="2" algn="ctr">
              <a:lnSpc>
                <a:spcPct val="100000"/>
              </a:lnSpc>
              <a:spcBef>
                <a:spcPts val="0"/>
              </a:spcBef>
              <a:spcAft>
                <a:spcPts val="0"/>
              </a:spcAft>
              <a:buSzPts val="2800"/>
              <a:buFont typeface="Figtree"/>
              <a:buNone/>
              <a:defRPr b="1" sz="2800">
                <a:latin typeface="Figtree"/>
                <a:ea typeface="Figtree"/>
                <a:cs typeface="Figtree"/>
                <a:sym typeface="Figtree"/>
              </a:defRPr>
            </a:lvl3pPr>
            <a:lvl4pPr lvl="3" algn="ctr">
              <a:lnSpc>
                <a:spcPct val="100000"/>
              </a:lnSpc>
              <a:spcBef>
                <a:spcPts val="0"/>
              </a:spcBef>
              <a:spcAft>
                <a:spcPts val="0"/>
              </a:spcAft>
              <a:buSzPts val="2800"/>
              <a:buFont typeface="Figtree"/>
              <a:buNone/>
              <a:defRPr b="1" sz="2800">
                <a:latin typeface="Figtree"/>
                <a:ea typeface="Figtree"/>
                <a:cs typeface="Figtree"/>
                <a:sym typeface="Figtree"/>
              </a:defRPr>
            </a:lvl4pPr>
            <a:lvl5pPr lvl="4" algn="ctr">
              <a:lnSpc>
                <a:spcPct val="100000"/>
              </a:lnSpc>
              <a:spcBef>
                <a:spcPts val="0"/>
              </a:spcBef>
              <a:spcAft>
                <a:spcPts val="0"/>
              </a:spcAft>
              <a:buSzPts val="2800"/>
              <a:buFont typeface="Figtree"/>
              <a:buNone/>
              <a:defRPr b="1" sz="2800">
                <a:latin typeface="Figtree"/>
                <a:ea typeface="Figtree"/>
                <a:cs typeface="Figtree"/>
                <a:sym typeface="Figtree"/>
              </a:defRPr>
            </a:lvl5pPr>
            <a:lvl6pPr lvl="5" algn="ctr">
              <a:lnSpc>
                <a:spcPct val="100000"/>
              </a:lnSpc>
              <a:spcBef>
                <a:spcPts val="0"/>
              </a:spcBef>
              <a:spcAft>
                <a:spcPts val="0"/>
              </a:spcAft>
              <a:buSzPts val="2800"/>
              <a:buFont typeface="Figtree"/>
              <a:buNone/>
              <a:defRPr b="1" sz="2800">
                <a:latin typeface="Figtree"/>
                <a:ea typeface="Figtree"/>
                <a:cs typeface="Figtree"/>
                <a:sym typeface="Figtree"/>
              </a:defRPr>
            </a:lvl6pPr>
            <a:lvl7pPr lvl="6" algn="ctr">
              <a:lnSpc>
                <a:spcPct val="100000"/>
              </a:lnSpc>
              <a:spcBef>
                <a:spcPts val="0"/>
              </a:spcBef>
              <a:spcAft>
                <a:spcPts val="0"/>
              </a:spcAft>
              <a:buSzPts val="2800"/>
              <a:buFont typeface="Figtree"/>
              <a:buNone/>
              <a:defRPr b="1" sz="2800">
                <a:latin typeface="Figtree"/>
                <a:ea typeface="Figtree"/>
                <a:cs typeface="Figtree"/>
                <a:sym typeface="Figtree"/>
              </a:defRPr>
            </a:lvl7pPr>
            <a:lvl8pPr lvl="7" algn="ctr">
              <a:lnSpc>
                <a:spcPct val="100000"/>
              </a:lnSpc>
              <a:spcBef>
                <a:spcPts val="0"/>
              </a:spcBef>
              <a:spcAft>
                <a:spcPts val="0"/>
              </a:spcAft>
              <a:buSzPts val="2800"/>
              <a:buFont typeface="Figtree"/>
              <a:buNone/>
              <a:defRPr b="1" sz="2800">
                <a:latin typeface="Figtree"/>
                <a:ea typeface="Figtree"/>
                <a:cs typeface="Figtree"/>
                <a:sym typeface="Figtree"/>
              </a:defRPr>
            </a:lvl8pPr>
            <a:lvl9pPr lvl="8" algn="ctr">
              <a:lnSpc>
                <a:spcPct val="100000"/>
              </a:lnSpc>
              <a:spcBef>
                <a:spcPts val="0"/>
              </a:spcBef>
              <a:spcAft>
                <a:spcPts val="0"/>
              </a:spcAft>
              <a:buSzPts val="2800"/>
              <a:buFont typeface="Figtree"/>
              <a:buNone/>
              <a:defRPr b="1" sz="2800">
                <a:latin typeface="Figtree"/>
                <a:ea typeface="Figtree"/>
                <a:cs typeface="Figtree"/>
                <a:sym typeface="Figtree"/>
              </a:defRPr>
            </a:lvl9pPr>
          </a:lstStyle>
          <a:p/>
        </p:txBody>
      </p:sp>
      <p:sp>
        <p:nvSpPr>
          <p:cNvPr id="21" name="Google Shape;21;g2f105e33cad_0_1464"/>
          <p:cNvSpPr txBox="1"/>
          <p:nvPr>
            <p:ph idx="7" type="subTitle"/>
          </p:nvPr>
        </p:nvSpPr>
        <p:spPr>
          <a:xfrm>
            <a:off x="656250" y="4084725"/>
            <a:ext cx="24213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2" name="Google Shape;22;g2f105e33cad_0_1464"/>
          <p:cNvSpPr txBox="1"/>
          <p:nvPr>
            <p:ph idx="8" type="subTitle"/>
          </p:nvPr>
        </p:nvSpPr>
        <p:spPr>
          <a:xfrm>
            <a:off x="656250" y="3739661"/>
            <a:ext cx="2421300" cy="41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Figtree"/>
              <a:buNone/>
              <a:defRPr b="1" sz="1900">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b="1" sz="2800">
                <a:latin typeface="Figtree"/>
                <a:ea typeface="Figtree"/>
                <a:cs typeface="Figtree"/>
                <a:sym typeface="Figtree"/>
              </a:defRPr>
            </a:lvl2pPr>
            <a:lvl3pPr lvl="2" algn="ctr">
              <a:lnSpc>
                <a:spcPct val="100000"/>
              </a:lnSpc>
              <a:spcBef>
                <a:spcPts val="0"/>
              </a:spcBef>
              <a:spcAft>
                <a:spcPts val="0"/>
              </a:spcAft>
              <a:buSzPts val="2800"/>
              <a:buFont typeface="Figtree"/>
              <a:buNone/>
              <a:defRPr b="1" sz="2800">
                <a:latin typeface="Figtree"/>
                <a:ea typeface="Figtree"/>
                <a:cs typeface="Figtree"/>
                <a:sym typeface="Figtree"/>
              </a:defRPr>
            </a:lvl3pPr>
            <a:lvl4pPr lvl="3" algn="ctr">
              <a:lnSpc>
                <a:spcPct val="100000"/>
              </a:lnSpc>
              <a:spcBef>
                <a:spcPts val="0"/>
              </a:spcBef>
              <a:spcAft>
                <a:spcPts val="0"/>
              </a:spcAft>
              <a:buSzPts val="2800"/>
              <a:buFont typeface="Figtree"/>
              <a:buNone/>
              <a:defRPr b="1" sz="2800">
                <a:latin typeface="Figtree"/>
                <a:ea typeface="Figtree"/>
                <a:cs typeface="Figtree"/>
                <a:sym typeface="Figtree"/>
              </a:defRPr>
            </a:lvl4pPr>
            <a:lvl5pPr lvl="4" algn="ctr">
              <a:lnSpc>
                <a:spcPct val="100000"/>
              </a:lnSpc>
              <a:spcBef>
                <a:spcPts val="0"/>
              </a:spcBef>
              <a:spcAft>
                <a:spcPts val="0"/>
              </a:spcAft>
              <a:buSzPts val="2800"/>
              <a:buFont typeface="Figtree"/>
              <a:buNone/>
              <a:defRPr b="1" sz="2800">
                <a:latin typeface="Figtree"/>
                <a:ea typeface="Figtree"/>
                <a:cs typeface="Figtree"/>
                <a:sym typeface="Figtree"/>
              </a:defRPr>
            </a:lvl5pPr>
            <a:lvl6pPr lvl="5" algn="ctr">
              <a:lnSpc>
                <a:spcPct val="100000"/>
              </a:lnSpc>
              <a:spcBef>
                <a:spcPts val="0"/>
              </a:spcBef>
              <a:spcAft>
                <a:spcPts val="0"/>
              </a:spcAft>
              <a:buSzPts val="2800"/>
              <a:buFont typeface="Figtree"/>
              <a:buNone/>
              <a:defRPr b="1" sz="2800">
                <a:latin typeface="Figtree"/>
                <a:ea typeface="Figtree"/>
                <a:cs typeface="Figtree"/>
                <a:sym typeface="Figtree"/>
              </a:defRPr>
            </a:lvl6pPr>
            <a:lvl7pPr lvl="6" algn="ctr">
              <a:lnSpc>
                <a:spcPct val="100000"/>
              </a:lnSpc>
              <a:spcBef>
                <a:spcPts val="0"/>
              </a:spcBef>
              <a:spcAft>
                <a:spcPts val="0"/>
              </a:spcAft>
              <a:buSzPts val="2800"/>
              <a:buFont typeface="Figtree"/>
              <a:buNone/>
              <a:defRPr b="1" sz="2800">
                <a:latin typeface="Figtree"/>
                <a:ea typeface="Figtree"/>
                <a:cs typeface="Figtree"/>
                <a:sym typeface="Figtree"/>
              </a:defRPr>
            </a:lvl7pPr>
            <a:lvl8pPr lvl="7" algn="ctr">
              <a:lnSpc>
                <a:spcPct val="100000"/>
              </a:lnSpc>
              <a:spcBef>
                <a:spcPts val="0"/>
              </a:spcBef>
              <a:spcAft>
                <a:spcPts val="0"/>
              </a:spcAft>
              <a:buSzPts val="2800"/>
              <a:buFont typeface="Figtree"/>
              <a:buNone/>
              <a:defRPr b="1" sz="2800">
                <a:latin typeface="Figtree"/>
                <a:ea typeface="Figtree"/>
                <a:cs typeface="Figtree"/>
                <a:sym typeface="Figtree"/>
              </a:defRPr>
            </a:lvl8pPr>
            <a:lvl9pPr lvl="8" algn="ctr">
              <a:lnSpc>
                <a:spcPct val="100000"/>
              </a:lnSpc>
              <a:spcBef>
                <a:spcPts val="0"/>
              </a:spcBef>
              <a:spcAft>
                <a:spcPts val="0"/>
              </a:spcAft>
              <a:buSzPts val="2800"/>
              <a:buFont typeface="Figtree"/>
              <a:buNone/>
              <a:defRPr b="1" sz="2800">
                <a:latin typeface="Figtree"/>
                <a:ea typeface="Figtree"/>
                <a:cs typeface="Figtree"/>
                <a:sym typeface="Figtree"/>
              </a:defRPr>
            </a:lvl9pPr>
          </a:lstStyle>
          <a:p/>
        </p:txBody>
      </p:sp>
      <p:sp>
        <p:nvSpPr>
          <p:cNvPr id="23" name="Google Shape;23;g2f105e33cad_0_1464"/>
          <p:cNvSpPr txBox="1"/>
          <p:nvPr>
            <p:ph idx="9" type="subTitle"/>
          </p:nvPr>
        </p:nvSpPr>
        <p:spPr>
          <a:xfrm>
            <a:off x="3361350" y="4084725"/>
            <a:ext cx="24213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4" name="Google Shape;24;g2f105e33cad_0_1464"/>
          <p:cNvSpPr txBox="1"/>
          <p:nvPr>
            <p:ph idx="13" type="subTitle"/>
          </p:nvPr>
        </p:nvSpPr>
        <p:spPr>
          <a:xfrm>
            <a:off x="3361350" y="3739661"/>
            <a:ext cx="2421300" cy="41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Figtree"/>
              <a:buNone/>
              <a:defRPr b="1" sz="1900">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b="1" sz="2800">
                <a:latin typeface="Figtree"/>
                <a:ea typeface="Figtree"/>
                <a:cs typeface="Figtree"/>
                <a:sym typeface="Figtree"/>
              </a:defRPr>
            </a:lvl2pPr>
            <a:lvl3pPr lvl="2" algn="ctr">
              <a:lnSpc>
                <a:spcPct val="100000"/>
              </a:lnSpc>
              <a:spcBef>
                <a:spcPts val="0"/>
              </a:spcBef>
              <a:spcAft>
                <a:spcPts val="0"/>
              </a:spcAft>
              <a:buSzPts val="2800"/>
              <a:buFont typeface="Figtree"/>
              <a:buNone/>
              <a:defRPr b="1" sz="2800">
                <a:latin typeface="Figtree"/>
                <a:ea typeface="Figtree"/>
                <a:cs typeface="Figtree"/>
                <a:sym typeface="Figtree"/>
              </a:defRPr>
            </a:lvl3pPr>
            <a:lvl4pPr lvl="3" algn="ctr">
              <a:lnSpc>
                <a:spcPct val="100000"/>
              </a:lnSpc>
              <a:spcBef>
                <a:spcPts val="0"/>
              </a:spcBef>
              <a:spcAft>
                <a:spcPts val="0"/>
              </a:spcAft>
              <a:buSzPts val="2800"/>
              <a:buFont typeface="Figtree"/>
              <a:buNone/>
              <a:defRPr b="1" sz="2800">
                <a:latin typeface="Figtree"/>
                <a:ea typeface="Figtree"/>
                <a:cs typeface="Figtree"/>
                <a:sym typeface="Figtree"/>
              </a:defRPr>
            </a:lvl4pPr>
            <a:lvl5pPr lvl="4" algn="ctr">
              <a:lnSpc>
                <a:spcPct val="100000"/>
              </a:lnSpc>
              <a:spcBef>
                <a:spcPts val="0"/>
              </a:spcBef>
              <a:spcAft>
                <a:spcPts val="0"/>
              </a:spcAft>
              <a:buSzPts val="2800"/>
              <a:buFont typeface="Figtree"/>
              <a:buNone/>
              <a:defRPr b="1" sz="2800">
                <a:latin typeface="Figtree"/>
                <a:ea typeface="Figtree"/>
                <a:cs typeface="Figtree"/>
                <a:sym typeface="Figtree"/>
              </a:defRPr>
            </a:lvl5pPr>
            <a:lvl6pPr lvl="5" algn="ctr">
              <a:lnSpc>
                <a:spcPct val="100000"/>
              </a:lnSpc>
              <a:spcBef>
                <a:spcPts val="0"/>
              </a:spcBef>
              <a:spcAft>
                <a:spcPts val="0"/>
              </a:spcAft>
              <a:buSzPts val="2800"/>
              <a:buFont typeface="Figtree"/>
              <a:buNone/>
              <a:defRPr b="1" sz="2800">
                <a:latin typeface="Figtree"/>
                <a:ea typeface="Figtree"/>
                <a:cs typeface="Figtree"/>
                <a:sym typeface="Figtree"/>
              </a:defRPr>
            </a:lvl6pPr>
            <a:lvl7pPr lvl="6" algn="ctr">
              <a:lnSpc>
                <a:spcPct val="100000"/>
              </a:lnSpc>
              <a:spcBef>
                <a:spcPts val="0"/>
              </a:spcBef>
              <a:spcAft>
                <a:spcPts val="0"/>
              </a:spcAft>
              <a:buSzPts val="2800"/>
              <a:buFont typeface="Figtree"/>
              <a:buNone/>
              <a:defRPr b="1" sz="2800">
                <a:latin typeface="Figtree"/>
                <a:ea typeface="Figtree"/>
                <a:cs typeface="Figtree"/>
                <a:sym typeface="Figtree"/>
              </a:defRPr>
            </a:lvl7pPr>
            <a:lvl8pPr lvl="7" algn="ctr">
              <a:lnSpc>
                <a:spcPct val="100000"/>
              </a:lnSpc>
              <a:spcBef>
                <a:spcPts val="0"/>
              </a:spcBef>
              <a:spcAft>
                <a:spcPts val="0"/>
              </a:spcAft>
              <a:buSzPts val="2800"/>
              <a:buFont typeface="Figtree"/>
              <a:buNone/>
              <a:defRPr b="1" sz="2800">
                <a:latin typeface="Figtree"/>
                <a:ea typeface="Figtree"/>
                <a:cs typeface="Figtree"/>
                <a:sym typeface="Figtree"/>
              </a:defRPr>
            </a:lvl8pPr>
            <a:lvl9pPr lvl="8" algn="ctr">
              <a:lnSpc>
                <a:spcPct val="100000"/>
              </a:lnSpc>
              <a:spcBef>
                <a:spcPts val="0"/>
              </a:spcBef>
              <a:spcAft>
                <a:spcPts val="0"/>
              </a:spcAft>
              <a:buSzPts val="2800"/>
              <a:buFont typeface="Figtree"/>
              <a:buNone/>
              <a:defRPr b="1" sz="2800">
                <a:latin typeface="Figtree"/>
                <a:ea typeface="Figtree"/>
                <a:cs typeface="Figtree"/>
                <a:sym typeface="Figtree"/>
              </a:defRPr>
            </a:lvl9pPr>
          </a:lstStyle>
          <a:p/>
        </p:txBody>
      </p:sp>
      <p:sp>
        <p:nvSpPr>
          <p:cNvPr id="25" name="Google Shape;25;g2f105e33cad_0_1464"/>
          <p:cNvSpPr txBox="1"/>
          <p:nvPr>
            <p:ph idx="14" type="subTitle"/>
          </p:nvPr>
        </p:nvSpPr>
        <p:spPr>
          <a:xfrm>
            <a:off x="6066450" y="4084725"/>
            <a:ext cx="2421300" cy="66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6" name="Google Shape;26;g2f105e33cad_0_1464"/>
          <p:cNvSpPr txBox="1"/>
          <p:nvPr>
            <p:ph idx="15" type="subTitle"/>
          </p:nvPr>
        </p:nvSpPr>
        <p:spPr>
          <a:xfrm>
            <a:off x="6066450" y="3739661"/>
            <a:ext cx="2421300" cy="41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Figtree"/>
              <a:buNone/>
              <a:defRPr b="1" sz="1900">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b="1" sz="2800">
                <a:latin typeface="Figtree"/>
                <a:ea typeface="Figtree"/>
                <a:cs typeface="Figtree"/>
                <a:sym typeface="Figtree"/>
              </a:defRPr>
            </a:lvl2pPr>
            <a:lvl3pPr lvl="2" algn="ctr">
              <a:lnSpc>
                <a:spcPct val="100000"/>
              </a:lnSpc>
              <a:spcBef>
                <a:spcPts val="0"/>
              </a:spcBef>
              <a:spcAft>
                <a:spcPts val="0"/>
              </a:spcAft>
              <a:buSzPts val="2800"/>
              <a:buFont typeface="Figtree"/>
              <a:buNone/>
              <a:defRPr b="1" sz="2800">
                <a:latin typeface="Figtree"/>
                <a:ea typeface="Figtree"/>
                <a:cs typeface="Figtree"/>
                <a:sym typeface="Figtree"/>
              </a:defRPr>
            </a:lvl3pPr>
            <a:lvl4pPr lvl="3" algn="ctr">
              <a:lnSpc>
                <a:spcPct val="100000"/>
              </a:lnSpc>
              <a:spcBef>
                <a:spcPts val="0"/>
              </a:spcBef>
              <a:spcAft>
                <a:spcPts val="0"/>
              </a:spcAft>
              <a:buSzPts val="2800"/>
              <a:buFont typeface="Figtree"/>
              <a:buNone/>
              <a:defRPr b="1" sz="2800">
                <a:latin typeface="Figtree"/>
                <a:ea typeface="Figtree"/>
                <a:cs typeface="Figtree"/>
                <a:sym typeface="Figtree"/>
              </a:defRPr>
            </a:lvl4pPr>
            <a:lvl5pPr lvl="4" algn="ctr">
              <a:lnSpc>
                <a:spcPct val="100000"/>
              </a:lnSpc>
              <a:spcBef>
                <a:spcPts val="0"/>
              </a:spcBef>
              <a:spcAft>
                <a:spcPts val="0"/>
              </a:spcAft>
              <a:buSzPts val="2800"/>
              <a:buFont typeface="Figtree"/>
              <a:buNone/>
              <a:defRPr b="1" sz="2800">
                <a:latin typeface="Figtree"/>
                <a:ea typeface="Figtree"/>
                <a:cs typeface="Figtree"/>
                <a:sym typeface="Figtree"/>
              </a:defRPr>
            </a:lvl5pPr>
            <a:lvl6pPr lvl="5" algn="ctr">
              <a:lnSpc>
                <a:spcPct val="100000"/>
              </a:lnSpc>
              <a:spcBef>
                <a:spcPts val="0"/>
              </a:spcBef>
              <a:spcAft>
                <a:spcPts val="0"/>
              </a:spcAft>
              <a:buSzPts val="2800"/>
              <a:buFont typeface="Figtree"/>
              <a:buNone/>
              <a:defRPr b="1" sz="2800">
                <a:latin typeface="Figtree"/>
                <a:ea typeface="Figtree"/>
                <a:cs typeface="Figtree"/>
                <a:sym typeface="Figtree"/>
              </a:defRPr>
            </a:lvl6pPr>
            <a:lvl7pPr lvl="6" algn="ctr">
              <a:lnSpc>
                <a:spcPct val="100000"/>
              </a:lnSpc>
              <a:spcBef>
                <a:spcPts val="0"/>
              </a:spcBef>
              <a:spcAft>
                <a:spcPts val="0"/>
              </a:spcAft>
              <a:buSzPts val="2800"/>
              <a:buFont typeface="Figtree"/>
              <a:buNone/>
              <a:defRPr b="1" sz="2800">
                <a:latin typeface="Figtree"/>
                <a:ea typeface="Figtree"/>
                <a:cs typeface="Figtree"/>
                <a:sym typeface="Figtree"/>
              </a:defRPr>
            </a:lvl7pPr>
            <a:lvl8pPr lvl="7" algn="ctr">
              <a:lnSpc>
                <a:spcPct val="100000"/>
              </a:lnSpc>
              <a:spcBef>
                <a:spcPts val="0"/>
              </a:spcBef>
              <a:spcAft>
                <a:spcPts val="0"/>
              </a:spcAft>
              <a:buSzPts val="2800"/>
              <a:buFont typeface="Figtree"/>
              <a:buNone/>
              <a:defRPr b="1" sz="2800">
                <a:latin typeface="Figtree"/>
                <a:ea typeface="Figtree"/>
                <a:cs typeface="Figtree"/>
                <a:sym typeface="Figtree"/>
              </a:defRPr>
            </a:lvl8pPr>
            <a:lvl9pPr lvl="8" algn="ctr">
              <a:lnSpc>
                <a:spcPct val="100000"/>
              </a:lnSpc>
              <a:spcBef>
                <a:spcPts val="0"/>
              </a:spcBef>
              <a:spcAft>
                <a:spcPts val="0"/>
              </a:spcAft>
              <a:buSzPts val="2800"/>
              <a:buFont typeface="Figtree"/>
              <a:buNone/>
              <a:defRPr b="1" sz="2800">
                <a:latin typeface="Figtree"/>
                <a:ea typeface="Figtree"/>
                <a:cs typeface="Figtree"/>
                <a:sym typeface="Figtree"/>
              </a:defRPr>
            </a:lvl9pPr>
          </a:lstStyle>
          <a:p/>
        </p:txBody>
      </p:sp>
      <p:sp>
        <p:nvSpPr>
          <p:cNvPr id="27" name="Google Shape;27;g2f105e33cad_0_1464"/>
          <p:cNvSpPr txBox="1"/>
          <p:nvPr>
            <p:ph idx="16" type="title"/>
          </p:nvPr>
        </p:nvSpPr>
        <p:spPr>
          <a:xfrm>
            <a:off x="1532300" y="1242775"/>
            <a:ext cx="669000" cy="66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43170"/>
              </a:buClr>
              <a:buSzPts val="3000"/>
              <a:buFont typeface="Figtree ExtraBold"/>
              <a:buNone/>
              <a:defRPr b="0" sz="300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p:txBody>
      </p:sp>
      <p:sp>
        <p:nvSpPr>
          <p:cNvPr id="28" name="Google Shape;28;g2f105e33cad_0_1464"/>
          <p:cNvSpPr txBox="1"/>
          <p:nvPr>
            <p:ph idx="17" type="title"/>
          </p:nvPr>
        </p:nvSpPr>
        <p:spPr>
          <a:xfrm>
            <a:off x="1532300" y="3084425"/>
            <a:ext cx="669000" cy="66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43170"/>
              </a:buClr>
              <a:buSzPts val="3000"/>
              <a:buFont typeface="Figtree ExtraBold"/>
              <a:buNone/>
              <a:defRPr b="0" sz="300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p:txBody>
      </p:sp>
      <p:sp>
        <p:nvSpPr>
          <p:cNvPr id="29" name="Google Shape;29;g2f105e33cad_0_1464"/>
          <p:cNvSpPr txBox="1"/>
          <p:nvPr>
            <p:ph idx="18" type="title"/>
          </p:nvPr>
        </p:nvSpPr>
        <p:spPr>
          <a:xfrm>
            <a:off x="4237450" y="1242825"/>
            <a:ext cx="669000" cy="66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43170"/>
              </a:buClr>
              <a:buSzPts val="3000"/>
              <a:buFont typeface="Figtree ExtraBold"/>
              <a:buNone/>
              <a:defRPr b="0" sz="300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p:txBody>
      </p:sp>
      <p:sp>
        <p:nvSpPr>
          <p:cNvPr id="30" name="Google Shape;30;g2f105e33cad_0_1464"/>
          <p:cNvSpPr txBox="1"/>
          <p:nvPr>
            <p:ph idx="19" type="title"/>
          </p:nvPr>
        </p:nvSpPr>
        <p:spPr>
          <a:xfrm>
            <a:off x="4237500" y="3084425"/>
            <a:ext cx="669000" cy="66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43170"/>
              </a:buClr>
              <a:buSzPts val="3000"/>
              <a:buFont typeface="Figtree ExtraBold"/>
              <a:buNone/>
              <a:defRPr b="0" sz="300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p:txBody>
      </p:sp>
      <p:sp>
        <p:nvSpPr>
          <p:cNvPr id="31" name="Google Shape;31;g2f105e33cad_0_1464"/>
          <p:cNvSpPr txBox="1"/>
          <p:nvPr>
            <p:ph idx="20" type="title"/>
          </p:nvPr>
        </p:nvSpPr>
        <p:spPr>
          <a:xfrm>
            <a:off x="6942450" y="1242825"/>
            <a:ext cx="669000" cy="66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43170"/>
              </a:buClr>
              <a:buSzPts val="3000"/>
              <a:buFont typeface="Figtree ExtraBold"/>
              <a:buNone/>
              <a:defRPr b="0" sz="300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p:txBody>
      </p:sp>
      <p:sp>
        <p:nvSpPr>
          <p:cNvPr id="32" name="Google Shape;32;g2f105e33cad_0_1464"/>
          <p:cNvSpPr txBox="1"/>
          <p:nvPr>
            <p:ph idx="21" type="title"/>
          </p:nvPr>
        </p:nvSpPr>
        <p:spPr>
          <a:xfrm>
            <a:off x="6942300" y="3084425"/>
            <a:ext cx="669300" cy="66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43170"/>
              </a:buClr>
              <a:buSzPts val="3000"/>
              <a:buFont typeface="Figtree ExtraBold"/>
              <a:buNone/>
              <a:defRPr b="0" sz="300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with title and text">
  <p:cSld name="CUSTOM_1">
    <p:bg>
      <p:bgPr>
        <a:solidFill>
          <a:schemeClr val="lt1"/>
        </a:solidFill>
      </p:bgPr>
    </p:bg>
    <p:spTree>
      <p:nvGrpSpPr>
        <p:cNvPr id="155" name="Shape 155"/>
        <p:cNvGrpSpPr/>
        <p:nvPr/>
      </p:nvGrpSpPr>
      <p:grpSpPr>
        <a:xfrm>
          <a:off x="0" y="0"/>
          <a:ext cx="0" cy="0"/>
          <a:chOff x="0" y="0"/>
          <a:chExt cx="0" cy="0"/>
        </a:xfrm>
      </p:grpSpPr>
      <p:sp>
        <p:nvSpPr>
          <p:cNvPr id="156" name="Google Shape;156;p6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57" name="Google Shape;157;p63"/>
          <p:cNvSpPr/>
          <p:nvPr/>
        </p:nvSpPr>
        <p:spPr>
          <a:xfrm>
            <a:off x="406950" y="352200"/>
            <a:ext cx="4287900" cy="4311000"/>
          </a:xfrm>
          <a:prstGeom prst="rect">
            <a:avLst/>
          </a:prstGeom>
          <a:noFill/>
          <a:ln cap="flat" cmpd="sng" w="38100">
            <a:solidFill>
              <a:srgbClr val="0431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63"/>
          <p:cNvSpPr txBox="1"/>
          <p:nvPr>
            <p:ph type="title"/>
          </p:nvPr>
        </p:nvSpPr>
        <p:spPr>
          <a:xfrm>
            <a:off x="737850" y="980260"/>
            <a:ext cx="3571500" cy="5781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None/>
              <a:defRPr b="1"/>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59" name="Google Shape;159;p63"/>
          <p:cNvSpPr txBox="1"/>
          <p:nvPr>
            <p:ph idx="1" type="subTitle"/>
          </p:nvPr>
        </p:nvSpPr>
        <p:spPr>
          <a:xfrm>
            <a:off x="737850" y="2261500"/>
            <a:ext cx="3606600" cy="194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000"/>
              <a:buNone/>
              <a:defRPr/>
            </a:lvl9pPr>
          </a:lstStyle>
          <a:p/>
        </p:txBody>
      </p:sp>
      <p:cxnSp>
        <p:nvCxnSpPr>
          <p:cNvPr id="160" name="Google Shape;160;p63"/>
          <p:cNvCxnSpPr/>
          <p:nvPr/>
        </p:nvCxnSpPr>
        <p:spPr>
          <a:xfrm>
            <a:off x="2203050" y="1597475"/>
            <a:ext cx="676200" cy="0"/>
          </a:xfrm>
          <a:prstGeom prst="straightConnector1">
            <a:avLst/>
          </a:prstGeom>
          <a:noFill/>
          <a:ln cap="flat" cmpd="sng" w="76200">
            <a:solidFill>
              <a:srgbClr val="043170"/>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with cyan frame">
  <p:cSld name="CUSTOM_1_1_1">
    <p:bg>
      <p:bgPr>
        <a:solidFill>
          <a:schemeClr val="lt1"/>
        </a:solidFill>
      </p:bgPr>
    </p:bg>
    <p:spTree>
      <p:nvGrpSpPr>
        <p:cNvPr id="161" name="Shape 161"/>
        <p:cNvGrpSpPr/>
        <p:nvPr/>
      </p:nvGrpSpPr>
      <p:grpSpPr>
        <a:xfrm>
          <a:off x="0" y="0"/>
          <a:ext cx="0" cy="0"/>
          <a:chOff x="0" y="0"/>
          <a:chExt cx="0" cy="0"/>
        </a:xfrm>
      </p:grpSpPr>
      <p:sp>
        <p:nvSpPr>
          <p:cNvPr id="162" name="Google Shape;162;p64"/>
          <p:cNvSpPr/>
          <p:nvPr/>
        </p:nvSpPr>
        <p:spPr>
          <a:xfrm>
            <a:off x="4609950" y="-11150"/>
            <a:ext cx="4545300" cy="52188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6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a:solidFill>
                  <a:srgbClr val="B7B7B7"/>
                </a:solidFill>
              </a:rPr>
              <a:t>‹#›</a:t>
            </a:fld>
            <a:endParaRPr>
              <a:solidFill>
                <a:srgbClr val="B7B7B7"/>
              </a:solidFill>
            </a:endParaRPr>
          </a:p>
        </p:txBody>
      </p:sp>
      <p:sp>
        <p:nvSpPr>
          <p:cNvPr id="164" name="Google Shape;164;p64"/>
          <p:cNvSpPr txBox="1"/>
          <p:nvPr>
            <p:ph type="title"/>
          </p:nvPr>
        </p:nvSpPr>
        <p:spPr>
          <a:xfrm>
            <a:off x="626079" y="980260"/>
            <a:ext cx="3571500" cy="5781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None/>
              <a:defRPr b="1"/>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65" name="Google Shape;165;p64"/>
          <p:cNvSpPr txBox="1"/>
          <p:nvPr>
            <p:ph idx="1" type="subTitle"/>
          </p:nvPr>
        </p:nvSpPr>
        <p:spPr>
          <a:xfrm>
            <a:off x="626079" y="2261500"/>
            <a:ext cx="3606600" cy="194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p:txBody>
      </p:sp>
      <p:cxnSp>
        <p:nvCxnSpPr>
          <p:cNvPr id="166" name="Google Shape;166;p64"/>
          <p:cNvCxnSpPr/>
          <p:nvPr/>
        </p:nvCxnSpPr>
        <p:spPr>
          <a:xfrm>
            <a:off x="737850" y="1597475"/>
            <a:ext cx="676200" cy="0"/>
          </a:xfrm>
          <a:prstGeom prst="straightConnector1">
            <a:avLst/>
          </a:prstGeom>
          <a:noFill/>
          <a:ln cap="flat" cmpd="sng" w="76200">
            <a:solidFill>
              <a:srgbClr val="043170"/>
            </a:solidFill>
            <a:prstDash val="solid"/>
            <a:round/>
            <a:headEnd len="sm" w="sm" type="none"/>
            <a:tailEnd len="sm" w="sm" type="none"/>
          </a:ln>
        </p:spPr>
      </p:cxnSp>
      <p:sp>
        <p:nvSpPr>
          <p:cNvPr id="167" name="Google Shape;167;p64"/>
          <p:cNvSpPr txBox="1"/>
          <p:nvPr>
            <p:ph idx="2" type="subTitle"/>
          </p:nvPr>
        </p:nvSpPr>
        <p:spPr>
          <a:xfrm>
            <a:off x="5079304" y="2261500"/>
            <a:ext cx="3606600" cy="194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frame 1">
  <p:cSld name="CUSTOM_1_1_1_1">
    <p:bg>
      <p:bgPr>
        <a:solidFill>
          <a:schemeClr val="lt1"/>
        </a:solidFill>
      </p:bgPr>
    </p:bg>
    <p:spTree>
      <p:nvGrpSpPr>
        <p:cNvPr id="168" name="Shape 168"/>
        <p:cNvGrpSpPr/>
        <p:nvPr/>
      </p:nvGrpSpPr>
      <p:grpSpPr>
        <a:xfrm>
          <a:off x="0" y="0"/>
          <a:ext cx="0" cy="0"/>
          <a:chOff x="0" y="0"/>
          <a:chExt cx="0" cy="0"/>
        </a:xfrm>
      </p:grpSpPr>
      <p:sp>
        <p:nvSpPr>
          <p:cNvPr id="169" name="Google Shape;169;p65"/>
          <p:cNvSpPr/>
          <p:nvPr/>
        </p:nvSpPr>
        <p:spPr>
          <a:xfrm>
            <a:off x="5200425" y="-11150"/>
            <a:ext cx="3954900" cy="52188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6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a:solidFill>
                  <a:srgbClr val="B7B7B7"/>
                </a:solidFill>
              </a:rPr>
              <a:t>‹#›</a:t>
            </a:fld>
            <a:endParaRPr>
              <a:solidFill>
                <a:srgbClr val="B7B7B7"/>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
  <p:cSld name="CUSTOM_2">
    <p:spTree>
      <p:nvGrpSpPr>
        <p:cNvPr id="171" name="Shape 171"/>
        <p:cNvGrpSpPr/>
        <p:nvPr/>
      </p:nvGrpSpPr>
      <p:grpSpPr>
        <a:xfrm>
          <a:off x="0" y="0"/>
          <a:ext cx="0" cy="0"/>
          <a:chOff x="0" y="0"/>
          <a:chExt cx="0" cy="0"/>
        </a:xfrm>
      </p:grpSpPr>
      <p:sp>
        <p:nvSpPr>
          <p:cNvPr id="172" name="Google Shape;172;p66"/>
          <p:cNvSpPr/>
          <p:nvPr/>
        </p:nvSpPr>
        <p:spPr>
          <a:xfrm>
            <a:off x="0" y="1027350"/>
            <a:ext cx="9144000" cy="30888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66"/>
          <p:cNvSpPr txBox="1"/>
          <p:nvPr>
            <p:ph type="title"/>
          </p:nvPr>
        </p:nvSpPr>
        <p:spPr>
          <a:xfrm>
            <a:off x="4696275" y="1725450"/>
            <a:ext cx="3055500" cy="1114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lt1"/>
              </a:buClr>
              <a:buSzPts val="2400"/>
              <a:buNone/>
              <a:defRPr b="1">
                <a:solidFill>
                  <a:schemeClr val="lt1"/>
                </a:solidFill>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p:txBody>
      </p:sp>
      <p:sp>
        <p:nvSpPr>
          <p:cNvPr id="174" name="Google Shape;174;p66"/>
          <p:cNvSpPr txBox="1"/>
          <p:nvPr>
            <p:ph idx="1" type="subTitle"/>
          </p:nvPr>
        </p:nvSpPr>
        <p:spPr>
          <a:xfrm>
            <a:off x="4696275" y="2839950"/>
            <a:ext cx="27702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solidFill>
                  <a:schemeClr val="dk2"/>
                </a:solidFill>
              </a:defRPr>
            </a:lvl2pPr>
            <a:lvl3pPr lvl="2" algn="l">
              <a:lnSpc>
                <a:spcPct val="100000"/>
              </a:lnSpc>
              <a:spcBef>
                <a:spcPts val="0"/>
              </a:spcBef>
              <a:spcAft>
                <a:spcPts val="0"/>
              </a:spcAft>
              <a:buSzPts val="1300"/>
              <a:buNone/>
              <a:defRPr>
                <a:solidFill>
                  <a:schemeClr val="dk2"/>
                </a:solidFill>
              </a:defRPr>
            </a:lvl3pPr>
            <a:lvl4pPr lvl="3" algn="l">
              <a:lnSpc>
                <a:spcPct val="100000"/>
              </a:lnSpc>
              <a:spcBef>
                <a:spcPts val="0"/>
              </a:spcBef>
              <a:spcAft>
                <a:spcPts val="0"/>
              </a:spcAft>
              <a:buSzPts val="1300"/>
              <a:buNone/>
              <a:defRPr>
                <a:solidFill>
                  <a:schemeClr val="dk2"/>
                </a:solidFill>
              </a:defRPr>
            </a:lvl4pPr>
            <a:lvl5pPr lvl="4" algn="l">
              <a:lnSpc>
                <a:spcPct val="100000"/>
              </a:lnSpc>
              <a:spcBef>
                <a:spcPts val="0"/>
              </a:spcBef>
              <a:spcAft>
                <a:spcPts val="0"/>
              </a:spcAft>
              <a:buSzPts val="1200"/>
              <a:buNone/>
              <a:defRPr>
                <a:solidFill>
                  <a:schemeClr val="dk2"/>
                </a:solidFill>
              </a:defRPr>
            </a:lvl5pPr>
            <a:lvl6pPr lvl="5" algn="l">
              <a:lnSpc>
                <a:spcPct val="100000"/>
              </a:lnSpc>
              <a:spcBef>
                <a:spcPts val="0"/>
              </a:spcBef>
              <a:spcAft>
                <a:spcPts val="0"/>
              </a:spcAft>
              <a:buSzPts val="1200"/>
              <a:buNone/>
              <a:defRPr>
                <a:solidFill>
                  <a:schemeClr val="dk2"/>
                </a:solidFill>
              </a:defRPr>
            </a:lvl6pPr>
            <a:lvl7pPr lvl="6" algn="l">
              <a:lnSpc>
                <a:spcPct val="100000"/>
              </a:lnSpc>
              <a:spcBef>
                <a:spcPts val="0"/>
              </a:spcBef>
              <a:spcAft>
                <a:spcPts val="0"/>
              </a:spcAft>
              <a:buSzPts val="1100"/>
              <a:buNone/>
              <a:defRPr>
                <a:solidFill>
                  <a:schemeClr val="dk2"/>
                </a:solidFill>
              </a:defRPr>
            </a:lvl7pPr>
            <a:lvl8pPr lvl="7" algn="l">
              <a:lnSpc>
                <a:spcPct val="100000"/>
              </a:lnSpc>
              <a:spcBef>
                <a:spcPts val="0"/>
              </a:spcBef>
              <a:spcAft>
                <a:spcPts val="0"/>
              </a:spcAft>
              <a:buSzPts val="1100"/>
              <a:buNone/>
              <a:defRPr>
                <a:solidFill>
                  <a:schemeClr val="dk2"/>
                </a:solidFill>
              </a:defRPr>
            </a:lvl8pPr>
            <a:lvl9pPr lvl="8" algn="l">
              <a:lnSpc>
                <a:spcPct val="100000"/>
              </a:lnSpc>
              <a:spcBef>
                <a:spcPts val="0"/>
              </a:spcBef>
              <a:spcAft>
                <a:spcPts val="0"/>
              </a:spcAft>
              <a:buSzPts val="1000"/>
              <a:buNone/>
              <a:defRPr>
                <a:solidFill>
                  <a:schemeClr val="dk2"/>
                </a:solidFill>
              </a:defRPr>
            </a:lvl9pPr>
          </a:lstStyle>
          <a:p/>
        </p:txBody>
      </p:sp>
      <p:sp>
        <p:nvSpPr>
          <p:cNvPr id="175" name="Google Shape;175;p66"/>
          <p:cNvSpPr txBox="1"/>
          <p:nvPr>
            <p:ph idx="12" type="sldNum"/>
          </p:nvPr>
        </p:nvSpPr>
        <p:spPr>
          <a:xfrm>
            <a:off x="8364708" y="4269092"/>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p:cSld name="BIG_NUMBER">
    <p:bg>
      <p:bgPr>
        <a:solidFill>
          <a:schemeClr val="lt1"/>
        </a:solidFill>
      </p:bgPr>
    </p:bg>
    <p:spTree>
      <p:nvGrpSpPr>
        <p:cNvPr id="33" name="Shape 33"/>
        <p:cNvGrpSpPr/>
        <p:nvPr/>
      </p:nvGrpSpPr>
      <p:grpSpPr>
        <a:xfrm>
          <a:off x="0" y="0"/>
          <a:ext cx="0" cy="0"/>
          <a:chOff x="0" y="0"/>
          <a:chExt cx="0" cy="0"/>
        </a:xfrm>
      </p:grpSpPr>
      <p:sp>
        <p:nvSpPr>
          <p:cNvPr id="34" name="Google Shape;34;p52"/>
          <p:cNvSpPr/>
          <p:nvPr/>
        </p:nvSpPr>
        <p:spPr>
          <a:xfrm>
            <a:off x="406950" y="352200"/>
            <a:ext cx="8330100" cy="4311000"/>
          </a:xfrm>
          <a:prstGeom prst="rect">
            <a:avLst/>
          </a:prstGeom>
          <a:solidFill>
            <a:srgbClr val="99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2"/>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36" name="Google Shape;36;p52"/>
          <p:cNvSpPr txBox="1"/>
          <p:nvPr>
            <p:ph idx="1" type="subTitle"/>
          </p:nvPr>
        </p:nvSpPr>
        <p:spPr>
          <a:xfrm>
            <a:off x="2433300" y="3015325"/>
            <a:ext cx="42774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p:txBody>
      </p:sp>
      <p:sp>
        <p:nvSpPr>
          <p:cNvPr id="37" name="Google Shape;37;p52"/>
          <p:cNvSpPr txBox="1"/>
          <p:nvPr>
            <p:ph type="title"/>
          </p:nvPr>
        </p:nvSpPr>
        <p:spPr>
          <a:xfrm>
            <a:off x="0" y="2466400"/>
            <a:ext cx="9144000" cy="48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7200"/>
              <a:buNone/>
              <a:defRPr b="1"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pic>
        <p:nvPicPr>
          <p:cNvPr id="38" name="Google Shape;38;p52"/>
          <p:cNvPicPr preferRelativeResize="0"/>
          <p:nvPr/>
        </p:nvPicPr>
        <p:blipFill rotWithShape="1">
          <a:blip r:embed="rId2">
            <a:alphaModFix/>
          </a:blip>
          <a:srcRect b="9336" l="4454" r="4444" t="6847"/>
          <a:stretch/>
        </p:blipFill>
        <p:spPr>
          <a:xfrm>
            <a:off x="406950" y="352200"/>
            <a:ext cx="8330102" cy="4311000"/>
          </a:xfrm>
          <a:prstGeom prst="rect">
            <a:avLst/>
          </a:prstGeom>
          <a:solidFill>
            <a:srgbClr val="9900FF"/>
          </a:solid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chemeClr val="lt1"/>
        </a:solidFill>
      </p:bgPr>
    </p:bg>
    <p:spTree>
      <p:nvGrpSpPr>
        <p:cNvPr id="39" name="Shape 3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CUSTOM">
    <p:bg>
      <p:bgPr>
        <a:solidFill>
          <a:schemeClr val="lt1"/>
        </a:solidFill>
      </p:bgPr>
    </p:bg>
    <p:spTree>
      <p:nvGrpSpPr>
        <p:cNvPr id="40" name="Shape 40"/>
        <p:cNvGrpSpPr/>
        <p:nvPr/>
      </p:nvGrpSpPr>
      <p:grpSpPr>
        <a:xfrm>
          <a:off x="0" y="0"/>
          <a:ext cx="0" cy="0"/>
          <a:chOff x="0" y="0"/>
          <a:chExt cx="0" cy="0"/>
        </a:xfrm>
      </p:grpSpPr>
      <p:sp>
        <p:nvSpPr>
          <p:cNvPr id="41" name="Google Shape;41;p47"/>
          <p:cNvSpPr/>
          <p:nvPr/>
        </p:nvSpPr>
        <p:spPr>
          <a:xfrm>
            <a:off x="1395500" y="892500"/>
            <a:ext cx="6189000" cy="27318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7"/>
          <p:cNvSpPr txBox="1"/>
          <p:nvPr>
            <p:ph idx="1" type="subTitle"/>
          </p:nvPr>
        </p:nvSpPr>
        <p:spPr>
          <a:xfrm>
            <a:off x="1894475" y="1126950"/>
            <a:ext cx="5397600" cy="210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Font typeface="Figtree"/>
              <a:buNone/>
              <a:defRPr b="1" sz="3000">
                <a:solidFill>
                  <a:schemeClr val="lt1"/>
                </a:solidFill>
                <a:latin typeface="Figtree"/>
                <a:ea typeface="Figtree"/>
                <a:cs typeface="Figtree"/>
                <a:sym typeface="Figtree"/>
              </a:defRPr>
            </a:lvl1pPr>
            <a:lvl2pPr lvl="1" algn="l">
              <a:lnSpc>
                <a:spcPct val="100000"/>
              </a:lnSpc>
              <a:spcBef>
                <a:spcPts val="0"/>
              </a:spcBef>
              <a:spcAft>
                <a:spcPts val="0"/>
              </a:spcAft>
              <a:buClr>
                <a:schemeClr val="lt1"/>
              </a:buClr>
              <a:buSzPts val="1400"/>
              <a:buFont typeface="Figtree"/>
              <a:buNone/>
              <a:defRPr b="1">
                <a:solidFill>
                  <a:schemeClr val="lt1"/>
                </a:solidFill>
                <a:latin typeface="Figtree"/>
                <a:ea typeface="Figtree"/>
                <a:cs typeface="Figtree"/>
                <a:sym typeface="Figtree"/>
              </a:defRPr>
            </a:lvl2pPr>
            <a:lvl3pPr lvl="2" algn="l">
              <a:lnSpc>
                <a:spcPct val="100000"/>
              </a:lnSpc>
              <a:spcBef>
                <a:spcPts val="0"/>
              </a:spcBef>
              <a:spcAft>
                <a:spcPts val="0"/>
              </a:spcAft>
              <a:buClr>
                <a:schemeClr val="lt1"/>
              </a:buClr>
              <a:buSzPts val="1300"/>
              <a:buFont typeface="Figtree"/>
              <a:buNone/>
              <a:defRPr b="1">
                <a:solidFill>
                  <a:schemeClr val="lt1"/>
                </a:solidFill>
                <a:latin typeface="Figtree"/>
                <a:ea typeface="Figtree"/>
                <a:cs typeface="Figtree"/>
                <a:sym typeface="Figtree"/>
              </a:defRPr>
            </a:lvl3pPr>
            <a:lvl4pPr lvl="3" algn="l">
              <a:lnSpc>
                <a:spcPct val="100000"/>
              </a:lnSpc>
              <a:spcBef>
                <a:spcPts val="0"/>
              </a:spcBef>
              <a:spcAft>
                <a:spcPts val="0"/>
              </a:spcAft>
              <a:buClr>
                <a:schemeClr val="lt1"/>
              </a:buClr>
              <a:buSzPts val="1300"/>
              <a:buFont typeface="Figtree"/>
              <a:buNone/>
              <a:defRPr b="1">
                <a:solidFill>
                  <a:schemeClr val="lt1"/>
                </a:solidFill>
                <a:latin typeface="Figtree"/>
                <a:ea typeface="Figtree"/>
                <a:cs typeface="Figtree"/>
                <a:sym typeface="Figtree"/>
              </a:defRPr>
            </a:lvl4pPr>
            <a:lvl5pPr lvl="4" algn="l">
              <a:lnSpc>
                <a:spcPct val="100000"/>
              </a:lnSpc>
              <a:spcBef>
                <a:spcPts val="0"/>
              </a:spcBef>
              <a:spcAft>
                <a:spcPts val="0"/>
              </a:spcAft>
              <a:buClr>
                <a:schemeClr val="lt1"/>
              </a:buClr>
              <a:buSzPts val="1200"/>
              <a:buFont typeface="Figtree"/>
              <a:buNone/>
              <a:defRPr b="1">
                <a:solidFill>
                  <a:schemeClr val="lt1"/>
                </a:solidFill>
                <a:latin typeface="Figtree"/>
                <a:ea typeface="Figtree"/>
                <a:cs typeface="Figtree"/>
                <a:sym typeface="Figtree"/>
              </a:defRPr>
            </a:lvl5pPr>
            <a:lvl6pPr lvl="5" algn="l">
              <a:lnSpc>
                <a:spcPct val="100000"/>
              </a:lnSpc>
              <a:spcBef>
                <a:spcPts val="0"/>
              </a:spcBef>
              <a:spcAft>
                <a:spcPts val="0"/>
              </a:spcAft>
              <a:buClr>
                <a:schemeClr val="lt1"/>
              </a:buClr>
              <a:buSzPts val="1200"/>
              <a:buFont typeface="Figtree"/>
              <a:buNone/>
              <a:defRPr b="1">
                <a:solidFill>
                  <a:schemeClr val="lt1"/>
                </a:solidFill>
                <a:latin typeface="Figtree"/>
                <a:ea typeface="Figtree"/>
                <a:cs typeface="Figtree"/>
                <a:sym typeface="Figtree"/>
              </a:defRPr>
            </a:lvl6pPr>
            <a:lvl7pPr lvl="6" algn="l">
              <a:lnSpc>
                <a:spcPct val="100000"/>
              </a:lnSpc>
              <a:spcBef>
                <a:spcPts val="0"/>
              </a:spcBef>
              <a:spcAft>
                <a:spcPts val="0"/>
              </a:spcAft>
              <a:buClr>
                <a:schemeClr val="lt1"/>
              </a:buClr>
              <a:buSzPts val="1100"/>
              <a:buFont typeface="Figtree"/>
              <a:buNone/>
              <a:defRPr b="1">
                <a:solidFill>
                  <a:schemeClr val="lt1"/>
                </a:solidFill>
                <a:latin typeface="Figtree"/>
                <a:ea typeface="Figtree"/>
                <a:cs typeface="Figtree"/>
                <a:sym typeface="Figtree"/>
              </a:defRPr>
            </a:lvl7pPr>
            <a:lvl8pPr lvl="7" algn="l">
              <a:lnSpc>
                <a:spcPct val="100000"/>
              </a:lnSpc>
              <a:spcBef>
                <a:spcPts val="0"/>
              </a:spcBef>
              <a:spcAft>
                <a:spcPts val="0"/>
              </a:spcAft>
              <a:buClr>
                <a:schemeClr val="lt1"/>
              </a:buClr>
              <a:buSzPts val="1100"/>
              <a:buFont typeface="Figtree"/>
              <a:buNone/>
              <a:defRPr b="1">
                <a:solidFill>
                  <a:schemeClr val="lt1"/>
                </a:solidFill>
                <a:latin typeface="Figtree"/>
                <a:ea typeface="Figtree"/>
                <a:cs typeface="Figtree"/>
                <a:sym typeface="Figtree"/>
              </a:defRPr>
            </a:lvl8pPr>
            <a:lvl9pPr lvl="8" algn="l">
              <a:lnSpc>
                <a:spcPct val="100000"/>
              </a:lnSpc>
              <a:spcBef>
                <a:spcPts val="0"/>
              </a:spcBef>
              <a:spcAft>
                <a:spcPts val="0"/>
              </a:spcAft>
              <a:buClr>
                <a:schemeClr val="lt1"/>
              </a:buClr>
              <a:buSzPts val="1000"/>
              <a:buFont typeface="Figtree"/>
              <a:buNone/>
              <a:defRPr b="1">
                <a:solidFill>
                  <a:schemeClr val="lt1"/>
                </a:solidFill>
                <a:latin typeface="Figtree"/>
                <a:ea typeface="Figtree"/>
                <a:cs typeface="Figtree"/>
                <a:sym typeface="Figtree"/>
              </a:defRPr>
            </a:lvl9pPr>
          </a:lstStyle>
          <a:p/>
        </p:txBody>
      </p:sp>
      <p:sp>
        <p:nvSpPr>
          <p:cNvPr id="43" name="Google Shape;43;p4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44" name="Google Shape;44;p47"/>
          <p:cNvSpPr txBox="1"/>
          <p:nvPr>
            <p:ph idx="2" type="subTitle"/>
          </p:nvPr>
        </p:nvSpPr>
        <p:spPr>
          <a:xfrm>
            <a:off x="1894475" y="2977400"/>
            <a:ext cx="29208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solidFill>
                  <a:schemeClr val="lt1"/>
                </a:solidFill>
              </a:defRPr>
            </a:lvl2pPr>
            <a:lvl3pPr lvl="2" algn="l">
              <a:lnSpc>
                <a:spcPct val="100000"/>
              </a:lnSpc>
              <a:spcBef>
                <a:spcPts val="0"/>
              </a:spcBef>
              <a:spcAft>
                <a:spcPts val="0"/>
              </a:spcAft>
              <a:buSzPts val="1300"/>
              <a:buNone/>
              <a:defRPr>
                <a:solidFill>
                  <a:schemeClr val="lt1"/>
                </a:solidFill>
              </a:defRPr>
            </a:lvl3pPr>
            <a:lvl4pPr lvl="3" algn="l">
              <a:lnSpc>
                <a:spcPct val="100000"/>
              </a:lnSpc>
              <a:spcBef>
                <a:spcPts val="0"/>
              </a:spcBef>
              <a:spcAft>
                <a:spcPts val="0"/>
              </a:spcAft>
              <a:buSzPts val="1300"/>
              <a:buNone/>
              <a:defRPr>
                <a:solidFill>
                  <a:schemeClr val="lt1"/>
                </a:solidFill>
              </a:defRPr>
            </a:lvl4pPr>
            <a:lvl5pPr lvl="4" algn="l">
              <a:lnSpc>
                <a:spcPct val="100000"/>
              </a:lnSpc>
              <a:spcBef>
                <a:spcPts val="0"/>
              </a:spcBef>
              <a:spcAft>
                <a:spcPts val="0"/>
              </a:spcAft>
              <a:buSzPts val="1200"/>
              <a:buNone/>
              <a:defRPr>
                <a:solidFill>
                  <a:schemeClr val="lt1"/>
                </a:solidFill>
              </a:defRPr>
            </a:lvl5pPr>
            <a:lvl6pPr lvl="5" algn="l">
              <a:lnSpc>
                <a:spcPct val="100000"/>
              </a:lnSpc>
              <a:spcBef>
                <a:spcPts val="0"/>
              </a:spcBef>
              <a:spcAft>
                <a:spcPts val="0"/>
              </a:spcAft>
              <a:buSzPts val="1200"/>
              <a:buNone/>
              <a:defRPr>
                <a:solidFill>
                  <a:schemeClr val="lt1"/>
                </a:solidFill>
              </a:defRPr>
            </a:lvl6pPr>
            <a:lvl7pPr lvl="6" algn="l">
              <a:lnSpc>
                <a:spcPct val="100000"/>
              </a:lnSpc>
              <a:spcBef>
                <a:spcPts val="0"/>
              </a:spcBef>
              <a:spcAft>
                <a:spcPts val="0"/>
              </a:spcAft>
              <a:buSzPts val="1100"/>
              <a:buNone/>
              <a:defRPr>
                <a:solidFill>
                  <a:schemeClr val="lt1"/>
                </a:solidFill>
              </a:defRPr>
            </a:lvl7pPr>
            <a:lvl8pPr lvl="7" algn="l">
              <a:lnSpc>
                <a:spcPct val="100000"/>
              </a:lnSpc>
              <a:spcBef>
                <a:spcPts val="0"/>
              </a:spcBef>
              <a:spcAft>
                <a:spcPts val="0"/>
              </a:spcAft>
              <a:buSzPts val="1100"/>
              <a:buNone/>
              <a:defRPr>
                <a:solidFill>
                  <a:schemeClr val="lt1"/>
                </a:solidFill>
              </a:defRPr>
            </a:lvl8pPr>
            <a:lvl9pPr lvl="8" algn="l">
              <a:lnSpc>
                <a:spcPct val="100000"/>
              </a:lnSpc>
              <a:spcBef>
                <a:spcPts val="0"/>
              </a:spcBef>
              <a:spcAft>
                <a:spcPts val="0"/>
              </a:spcAft>
              <a:buSzPts val="10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1">
  <p:cSld name="CUSTOM_2_1">
    <p:spTree>
      <p:nvGrpSpPr>
        <p:cNvPr id="45" name="Shape 45"/>
        <p:cNvGrpSpPr/>
        <p:nvPr/>
      </p:nvGrpSpPr>
      <p:grpSpPr>
        <a:xfrm>
          <a:off x="0" y="0"/>
          <a:ext cx="0" cy="0"/>
          <a:chOff x="0" y="0"/>
          <a:chExt cx="0" cy="0"/>
        </a:xfrm>
      </p:grpSpPr>
      <p:sp>
        <p:nvSpPr>
          <p:cNvPr id="46" name="Google Shape;46;p48"/>
          <p:cNvSpPr/>
          <p:nvPr/>
        </p:nvSpPr>
        <p:spPr>
          <a:xfrm>
            <a:off x="0" y="1027350"/>
            <a:ext cx="9144000" cy="30888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8"/>
          <p:cNvSpPr txBox="1"/>
          <p:nvPr>
            <p:ph type="title"/>
          </p:nvPr>
        </p:nvSpPr>
        <p:spPr>
          <a:xfrm>
            <a:off x="1630100" y="1725450"/>
            <a:ext cx="3055500" cy="1114500"/>
          </a:xfrm>
          <a:prstGeom prst="rect">
            <a:avLst/>
          </a:prstGeom>
          <a:noFill/>
          <a:ln>
            <a:noFill/>
          </a:ln>
        </p:spPr>
        <p:txBody>
          <a:bodyPr anchorCtr="0" anchor="b" bIns="91425" lIns="91425" spcFirstLastPara="1" rIns="91425" wrap="square" tIns="91425">
            <a:noAutofit/>
          </a:bodyPr>
          <a:lstStyle>
            <a:lvl1pPr lvl="0" algn="r">
              <a:lnSpc>
                <a:spcPct val="115000"/>
              </a:lnSpc>
              <a:spcBef>
                <a:spcPts val="0"/>
              </a:spcBef>
              <a:spcAft>
                <a:spcPts val="0"/>
              </a:spcAft>
              <a:buClr>
                <a:schemeClr val="lt1"/>
              </a:buClr>
              <a:buSzPts val="2400"/>
              <a:buNone/>
              <a:defRPr b="1">
                <a:solidFill>
                  <a:schemeClr val="lt1"/>
                </a:solidFill>
              </a:defRPr>
            </a:lvl1pPr>
            <a:lvl2pPr lvl="1" algn="r">
              <a:lnSpc>
                <a:spcPct val="100000"/>
              </a:lnSpc>
              <a:spcBef>
                <a:spcPts val="0"/>
              </a:spcBef>
              <a:spcAft>
                <a:spcPts val="0"/>
              </a:spcAft>
              <a:buClr>
                <a:schemeClr val="lt1"/>
              </a:buClr>
              <a:buSzPts val="4000"/>
              <a:buNone/>
              <a:defRPr sz="4000">
                <a:solidFill>
                  <a:schemeClr val="lt1"/>
                </a:solidFill>
              </a:defRPr>
            </a:lvl2pPr>
            <a:lvl3pPr lvl="2" algn="r">
              <a:lnSpc>
                <a:spcPct val="100000"/>
              </a:lnSpc>
              <a:spcBef>
                <a:spcPts val="0"/>
              </a:spcBef>
              <a:spcAft>
                <a:spcPts val="0"/>
              </a:spcAft>
              <a:buClr>
                <a:schemeClr val="lt1"/>
              </a:buClr>
              <a:buSzPts val="4000"/>
              <a:buNone/>
              <a:defRPr sz="4000">
                <a:solidFill>
                  <a:schemeClr val="lt1"/>
                </a:solidFill>
              </a:defRPr>
            </a:lvl3pPr>
            <a:lvl4pPr lvl="3" algn="r">
              <a:lnSpc>
                <a:spcPct val="100000"/>
              </a:lnSpc>
              <a:spcBef>
                <a:spcPts val="0"/>
              </a:spcBef>
              <a:spcAft>
                <a:spcPts val="0"/>
              </a:spcAft>
              <a:buClr>
                <a:schemeClr val="lt1"/>
              </a:buClr>
              <a:buSzPts val="4000"/>
              <a:buNone/>
              <a:defRPr sz="4000">
                <a:solidFill>
                  <a:schemeClr val="lt1"/>
                </a:solidFill>
              </a:defRPr>
            </a:lvl4pPr>
            <a:lvl5pPr lvl="4" algn="r">
              <a:lnSpc>
                <a:spcPct val="100000"/>
              </a:lnSpc>
              <a:spcBef>
                <a:spcPts val="0"/>
              </a:spcBef>
              <a:spcAft>
                <a:spcPts val="0"/>
              </a:spcAft>
              <a:buClr>
                <a:schemeClr val="lt1"/>
              </a:buClr>
              <a:buSzPts val="4000"/>
              <a:buNone/>
              <a:defRPr sz="4000">
                <a:solidFill>
                  <a:schemeClr val="lt1"/>
                </a:solidFill>
              </a:defRPr>
            </a:lvl5pPr>
            <a:lvl6pPr lvl="5" algn="r">
              <a:lnSpc>
                <a:spcPct val="100000"/>
              </a:lnSpc>
              <a:spcBef>
                <a:spcPts val="0"/>
              </a:spcBef>
              <a:spcAft>
                <a:spcPts val="0"/>
              </a:spcAft>
              <a:buClr>
                <a:schemeClr val="lt1"/>
              </a:buClr>
              <a:buSzPts val="4000"/>
              <a:buNone/>
              <a:defRPr sz="4000">
                <a:solidFill>
                  <a:schemeClr val="lt1"/>
                </a:solidFill>
              </a:defRPr>
            </a:lvl6pPr>
            <a:lvl7pPr lvl="6" algn="r">
              <a:lnSpc>
                <a:spcPct val="100000"/>
              </a:lnSpc>
              <a:spcBef>
                <a:spcPts val="0"/>
              </a:spcBef>
              <a:spcAft>
                <a:spcPts val="0"/>
              </a:spcAft>
              <a:buClr>
                <a:schemeClr val="lt1"/>
              </a:buClr>
              <a:buSzPts val="4000"/>
              <a:buNone/>
              <a:defRPr sz="4000">
                <a:solidFill>
                  <a:schemeClr val="lt1"/>
                </a:solidFill>
              </a:defRPr>
            </a:lvl7pPr>
            <a:lvl8pPr lvl="7" algn="r">
              <a:lnSpc>
                <a:spcPct val="100000"/>
              </a:lnSpc>
              <a:spcBef>
                <a:spcPts val="0"/>
              </a:spcBef>
              <a:spcAft>
                <a:spcPts val="0"/>
              </a:spcAft>
              <a:buClr>
                <a:schemeClr val="lt1"/>
              </a:buClr>
              <a:buSzPts val="4000"/>
              <a:buNone/>
              <a:defRPr sz="4000">
                <a:solidFill>
                  <a:schemeClr val="lt1"/>
                </a:solidFill>
              </a:defRPr>
            </a:lvl8pPr>
            <a:lvl9pPr lvl="8" algn="r">
              <a:lnSpc>
                <a:spcPct val="100000"/>
              </a:lnSpc>
              <a:spcBef>
                <a:spcPts val="0"/>
              </a:spcBef>
              <a:spcAft>
                <a:spcPts val="0"/>
              </a:spcAft>
              <a:buClr>
                <a:schemeClr val="lt1"/>
              </a:buClr>
              <a:buSzPts val="4000"/>
              <a:buNone/>
              <a:defRPr sz="4000">
                <a:solidFill>
                  <a:schemeClr val="lt1"/>
                </a:solidFill>
              </a:defRPr>
            </a:lvl9pPr>
          </a:lstStyle>
          <a:p/>
        </p:txBody>
      </p:sp>
      <p:sp>
        <p:nvSpPr>
          <p:cNvPr id="48" name="Google Shape;48;p48"/>
          <p:cNvSpPr txBox="1"/>
          <p:nvPr>
            <p:ph idx="1" type="subTitle"/>
          </p:nvPr>
        </p:nvSpPr>
        <p:spPr>
          <a:xfrm>
            <a:off x="1915400" y="2839950"/>
            <a:ext cx="2770200" cy="578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1400"/>
              <a:buNone/>
              <a:defRPr>
                <a:solidFill>
                  <a:schemeClr val="lt1"/>
                </a:solidFill>
              </a:defRPr>
            </a:lvl2pPr>
            <a:lvl3pPr lvl="2" algn="r">
              <a:lnSpc>
                <a:spcPct val="100000"/>
              </a:lnSpc>
              <a:spcBef>
                <a:spcPts val="0"/>
              </a:spcBef>
              <a:spcAft>
                <a:spcPts val="0"/>
              </a:spcAft>
              <a:buClr>
                <a:schemeClr val="lt1"/>
              </a:buClr>
              <a:buSzPts val="1300"/>
              <a:buNone/>
              <a:defRPr>
                <a:solidFill>
                  <a:schemeClr val="lt1"/>
                </a:solidFill>
              </a:defRPr>
            </a:lvl3pPr>
            <a:lvl4pPr lvl="3" algn="r">
              <a:lnSpc>
                <a:spcPct val="100000"/>
              </a:lnSpc>
              <a:spcBef>
                <a:spcPts val="0"/>
              </a:spcBef>
              <a:spcAft>
                <a:spcPts val="0"/>
              </a:spcAft>
              <a:buClr>
                <a:schemeClr val="lt1"/>
              </a:buClr>
              <a:buSzPts val="1300"/>
              <a:buNone/>
              <a:defRPr>
                <a:solidFill>
                  <a:schemeClr val="lt1"/>
                </a:solidFill>
              </a:defRPr>
            </a:lvl4pPr>
            <a:lvl5pPr lvl="4" algn="r">
              <a:lnSpc>
                <a:spcPct val="100000"/>
              </a:lnSpc>
              <a:spcBef>
                <a:spcPts val="0"/>
              </a:spcBef>
              <a:spcAft>
                <a:spcPts val="0"/>
              </a:spcAft>
              <a:buClr>
                <a:schemeClr val="lt1"/>
              </a:buClr>
              <a:buSzPts val="1200"/>
              <a:buNone/>
              <a:defRPr>
                <a:solidFill>
                  <a:schemeClr val="lt1"/>
                </a:solidFill>
              </a:defRPr>
            </a:lvl5pPr>
            <a:lvl6pPr lvl="5" algn="r">
              <a:lnSpc>
                <a:spcPct val="100000"/>
              </a:lnSpc>
              <a:spcBef>
                <a:spcPts val="0"/>
              </a:spcBef>
              <a:spcAft>
                <a:spcPts val="0"/>
              </a:spcAft>
              <a:buClr>
                <a:schemeClr val="lt1"/>
              </a:buClr>
              <a:buSzPts val="1200"/>
              <a:buNone/>
              <a:defRPr>
                <a:solidFill>
                  <a:schemeClr val="lt1"/>
                </a:solidFill>
              </a:defRPr>
            </a:lvl6pPr>
            <a:lvl7pPr lvl="6" algn="r">
              <a:lnSpc>
                <a:spcPct val="100000"/>
              </a:lnSpc>
              <a:spcBef>
                <a:spcPts val="0"/>
              </a:spcBef>
              <a:spcAft>
                <a:spcPts val="0"/>
              </a:spcAft>
              <a:buClr>
                <a:schemeClr val="lt1"/>
              </a:buClr>
              <a:buSzPts val="1100"/>
              <a:buNone/>
              <a:defRPr>
                <a:solidFill>
                  <a:schemeClr val="lt1"/>
                </a:solidFill>
              </a:defRPr>
            </a:lvl7pPr>
            <a:lvl8pPr lvl="7" algn="r">
              <a:lnSpc>
                <a:spcPct val="100000"/>
              </a:lnSpc>
              <a:spcBef>
                <a:spcPts val="0"/>
              </a:spcBef>
              <a:spcAft>
                <a:spcPts val="0"/>
              </a:spcAft>
              <a:buClr>
                <a:schemeClr val="lt1"/>
              </a:buClr>
              <a:buSzPts val="1100"/>
              <a:buNone/>
              <a:defRPr>
                <a:solidFill>
                  <a:schemeClr val="lt1"/>
                </a:solidFill>
              </a:defRPr>
            </a:lvl8pPr>
            <a:lvl9pPr lvl="8" algn="r">
              <a:lnSpc>
                <a:spcPct val="100000"/>
              </a:lnSpc>
              <a:spcBef>
                <a:spcPts val="0"/>
              </a:spcBef>
              <a:spcAft>
                <a:spcPts val="0"/>
              </a:spcAft>
              <a:buClr>
                <a:schemeClr val="lt1"/>
              </a:buClr>
              <a:buSzPts val="1000"/>
              <a:buNone/>
              <a:defRPr>
                <a:solidFill>
                  <a:schemeClr val="lt1"/>
                </a:solidFill>
              </a:defRPr>
            </a:lvl9pPr>
          </a:lstStyle>
          <a:p/>
        </p:txBody>
      </p:sp>
      <p:sp>
        <p:nvSpPr>
          <p:cNvPr id="49" name="Google Shape;49;p48"/>
          <p:cNvSpPr txBox="1"/>
          <p:nvPr>
            <p:ph idx="12" type="sldNum"/>
          </p:nvPr>
        </p:nvSpPr>
        <p:spPr>
          <a:xfrm>
            <a:off x="8364708" y="4269092"/>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p:cSld name="CUSTOM_7">
    <p:spTree>
      <p:nvGrpSpPr>
        <p:cNvPr id="50" name="Shape 50"/>
        <p:cNvGrpSpPr/>
        <p:nvPr/>
      </p:nvGrpSpPr>
      <p:grpSpPr>
        <a:xfrm>
          <a:off x="0" y="0"/>
          <a:ext cx="0" cy="0"/>
          <a:chOff x="0" y="0"/>
          <a:chExt cx="0" cy="0"/>
        </a:xfrm>
      </p:grpSpPr>
      <p:sp>
        <p:nvSpPr>
          <p:cNvPr id="51" name="Google Shape;51;p51"/>
          <p:cNvSpPr/>
          <p:nvPr/>
        </p:nvSpPr>
        <p:spPr>
          <a:xfrm>
            <a:off x="-73650" y="-11150"/>
            <a:ext cx="9228900" cy="52188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51"/>
          <p:cNvSpPr/>
          <p:nvPr/>
        </p:nvSpPr>
        <p:spPr>
          <a:xfrm>
            <a:off x="1430400" y="653850"/>
            <a:ext cx="6283200" cy="3835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1"/>
          <p:cNvSpPr/>
          <p:nvPr/>
        </p:nvSpPr>
        <p:spPr>
          <a:xfrm>
            <a:off x="1430400" y="1371450"/>
            <a:ext cx="1147200" cy="3990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1"/>
          <p:cNvSpPr txBox="1"/>
          <p:nvPr>
            <p:ph type="title"/>
          </p:nvPr>
        </p:nvSpPr>
        <p:spPr>
          <a:xfrm>
            <a:off x="2675900" y="1220035"/>
            <a:ext cx="3926100" cy="48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55" name="Google Shape;55;p51"/>
          <p:cNvSpPr txBox="1"/>
          <p:nvPr>
            <p:ph idx="1" type="subTitle"/>
          </p:nvPr>
        </p:nvSpPr>
        <p:spPr>
          <a:xfrm>
            <a:off x="2675901" y="2547750"/>
            <a:ext cx="3136200" cy="194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type="secHead">
  <p:cSld name="SECTION_HEADER">
    <p:bg>
      <p:bgPr>
        <a:solidFill>
          <a:schemeClr val="lt1"/>
        </a:solidFill>
      </p:bgPr>
    </p:bg>
    <p:spTree>
      <p:nvGrpSpPr>
        <p:cNvPr id="56" name="Shape 56"/>
        <p:cNvGrpSpPr/>
        <p:nvPr/>
      </p:nvGrpSpPr>
      <p:grpSpPr>
        <a:xfrm>
          <a:off x="0" y="0"/>
          <a:ext cx="0" cy="0"/>
          <a:chOff x="0" y="0"/>
          <a:chExt cx="0" cy="0"/>
        </a:xfrm>
      </p:grpSpPr>
      <p:sp>
        <p:nvSpPr>
          <p:cNvPr id="57" name="Google Shape;57;p42"/>
          <p:cNvSpPr txBox="1"/>
          <p:nvPr>
            <p:ph type="title"/>
          </p:nvPr>
        </p:nvSpPr>
        <p:spPr>
          <a:xfrm>
            <a:off x="4698275" y="189950"/>
            <a:ext cx="5311200" cy="1114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p:txBody>
      </p:sp>
      <p:sp>
        <p:nvSpPr>
          <p:cNvPr id="58" name="Google Shape;58;p42"/>
          <p:cNvSpPr txBox="1"/>
          <p:nvPr>
            <p:ph idx="1" type="subTitle"/>
          </p:nvPr>
        </p:nvSpPr>
        <p:spPr>
          <a:xfrm>
            <a:off x="4696224" y="1709442"/>
            <a:ext cx="33672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p:txBody>
      </p:sp>
      <p:sp>
        <p:nvSpPr>
          <p:cNvPr id="59" name="Google Shape;59;p42"/>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60" name="Google Shape;60;p42"/>
          <p:cNvSpPr/>
          <p:nvPr/>
        </p:nvSpPr>
        <p:spPr>
          <a:xfrm>
            <a:off x="4572000" y="429350"/>
            <a:ext cx="2772000" cy="6357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61" name="Google Shape;61;p42"/>
          <p:cNvSpPr txBox="1"/>
          <p:nvPr>
            <p:ph idx="2" type="title"/>
          </p:nvPr>
        </p:nvSpPr>
        <p:spPr>
          <a:xfrm>
            <a:off x="4696225" y="1198788"/>
            <a:ext cx="5311200" cy="68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62" name="Google Shape;62;p42"/>
          <p:cNvSpPr txBox="1"/>
          <p:nvPr>
            <p:ph idx="3" type="subTitle"/>
          </p:nvPr>
        </p:nvSpPr>
        <p:spPr>
          <a:xfrm>
            <a:off x="4696224" y="2836672"/>
            <a:ext cx="33672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p:txBody>
      </p:sp>
      <p:sp>
        <p:nvSpPr>
          <p:cNvPr id="63" name="Google Shape;63;p42"/>
          <p:cNvSpPr txBox="1"/>
          <p:nvPr>
            <p:ph idx="4" type="title"/>
          </p:nvPr>
        </p:nvSpPr>
        <p:spPr>
          <a:xfrm>
            <a:off x="4696225" y="2326013"/>
            <a:ext cx="5311200" cy="68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64" name="Google Shape;64;p42"/>
          <p:cNvSpPr txBox="1"/>
          <p:nvPr>
            <p:ph idx="5" type="subTitle"/>
          </p:nvPr>
        </p:nvSpPr>
        <p:spPr>
          <a:xfrm>
            <a:off x="4696224" y="3967490"/>
            <a:ext cx="33672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p:txBody>
      </p:sp>
      <p:sp>
        <p:nvSpPr>
          <p:cNvPr id="65" name="Google Shape;65;p42"/>
          <p:cNvSpPr txBox="1"/>
          <p:nvPr>
            <p:ph idx="6" type="title"/>
          </p:nvPr>
        </p:nvSpPr>
        <p:spPr>
          <a:xfrm>
            <a:off x="4696225" y="3453254"/>
            <a:ext cx="5311200" cy="68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66" name="Google Shape;66;p42"/>
          <p:cNvSpPr/>
          <p:nvPr/>
        </p:nvSpPr>
        <p:spPr>
          <a:xfrm>
            <a:off x="0" y="0"/>
            <a:ext cx="2855700" cy="51435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2"/>
          <p:cNvSpPr/>
          <p:nvPr/>
        </p:nvSpPr>
        <p:spPr>
          <a:xfrm>
            <a:off x="3582225" y="1426175"/>
            <a:ext cx="838800" cy="8199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42"/>
          <p:cNvSpPr/>
          <p:nvPr/>
        </p:nvSpPr>
        <p:spPr>
          <a:xfrm>
            <a:off x="3582225" y="2553400"/>
            <a:ext cx="838800" cy="8199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42"/>
          <p:cNvSpPr/>
          <p:nvPr/>
        </p:nvSpPr>
        <p:spPr>
          <a:xfrm>
            <a:off x="3582225" y="3680625"/>
            <a:ext cx="838800" cy="8199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2"/>
          <p:cNvSpPr txBox="1"/>
          <p:nvPr>
            <p:ph idx="7" type="title"/>
          </p:nvPr>
        </p:nvSpPr>
        <p:spPr>
          <a:xfrm>
            <a:off x="3372225" y="1518275"/>
            <a:ext cx="1258800" cy="63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1" name="Google Shape;71;p42"/>
          <p:cNvSpPr txBox="1"/>
          <p:nvPr>
            <p:ph idx="8" type="title"/>
          </p:nvPr>
        </p:nvSpPr>
        <p:spPr>
          <a:xfrm>
            <a:off x="3372225" y="2645500"/>
            <a:ext cx="1258800" cy="63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2" name="Google Shape;72;p42"/>
          <p:cNvSpPr txBox="1"/>
          <p:nvPr>
            <p:ph idx="9" type="title"/>
          </p:nvPr>
        </p:nvSpPr>
        <p:spPr>
          <a:xfrm>
            <a:off x="3372225" y="3772725"/>
            <a:ext cx="1258800" cy="63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SECTION_HEADER_1">
    <p:bg>
      <p:bgPr>
        <a:solidFill>
          <a:schemeClr val="lt1"/>
        </a:solidFill>
      </p:bgPr>
    </p:bg>
    <p:spTree>
      <p:nvGrpSpPr>
        <p:cNvPr id="73" name="Shape 73"/>
        <p:cNvGrpSpPr/>
        <p:nvPr/>
      </p:nvGrpSpPr>
      <p:grpSpPr>
        <a:xfrm>
          <a:off x="0" y="0"/>
          <a:ext cx="0" cy="0"/>
          <a:chOff x="0" y="0"/>
          <a:chExt cx="0" cy="0"/>
        </a:xfrm>
      </p:grpSpPr>
      <p:sp>
        <p:nvSpPr>
          <p:cNvPr id="74" name="Google Shape;74;p46"/>
          <p:cNvSpPr txBox="1"/>
          <p:nvPr>
            <p:ph type="title"/>
          </p:nvPr>
        </p:nvSpPr>
        <p:spPr>
          <a:xfrm>
            <a:off x="570047" y="993900"/>
            <a:ext cx="3055500" cy="1114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p:txBody>
      </p:sp>
      <p:sp>
        <p:nvSpPr>
          <p:cNvPr id="75" name="Google Shape;75;p46"/>
          <p:cNvSpPr txBox="1"/>
          <p:nvPr>
            <p:ph idx="1" type="subTitle"/>
          </p:nvPr>
        </p:nvSpPr>
        <p:spPr>
          <a:xfrm>
            <a:off x="614775" y="2564775"/>
            <a:ext cx="29208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p:txBody>
      </p:sp>
      <p:sp>
        <p:nvSpPr>
          <p:cNvPr id="76" name="Google Shape;76;p4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77" name="Google Shape;77;p46"/>
          <p:cNvCxnSpPr/>
          <p:nvPr/>
        </p:nvCxnSpPr>
        <p:spPr>
          <a:xfrm>
            <a:off x="678525" y="2060575"/>
            <a:ext cx="676200" cy="0"/>
          </a:xfrm>
          <a:prstGeom prst="straightConnector1">
            <a:avLst/>
          </a:prstGeom>
          <a:noFill/>
          <a:ln cap="flat" cmpd="sng" w="76200">
            <a:solidFill>
              <a:srgbClr val="043170"/>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Figtree"/>
              <a:buNone/>
              <a:defRPr b="1" i="0" sz="2400" u="none" cap="none" strike="noStrike">
                <a:solidFill>
                  <a:schemeClr val="dk1"/>
                </a:solidFill>
                <a:latin typeface="Figtree"/>
                <a:ea typeface="Figtree"/>
                <a:cs typeface="Figtree"/>
                <a:sym typeface="Figtree"/>
              </a:defRPr>
            </a:lvl1pPr>
            <a:lvl2pPr lvl="1" marR="0" rtl="0" algn="l">
              <a:lnSpc>
                <a:spcPct val="100000"/>
              </a:lnSpc>
              <a:spcBef>
                <a:spcPts val="0"/>
              </a:spcBef>
              <a:spcAft>
                <a:spcPts val="0"/>
              </a:spcAft>
              <a:buClr>
                <a:schemeClr val="dk1"/>
              </a:buClr>
              <a:buSzPts val="2400"/>
              <a:buFont typeface="Figtree"/>
              <a:buNone/>
              <a:defRPr b="0" i="0" sz="2400" u="none" cap="none" strike="noStrike">
                <a:solidFill>
                  <a:schemeClr val="dk1"/>
                </a:solidFill>
                <a:latin typeface="Figtree"/>
                <a:ea typeface="Figtree"/>
                <a:cs typeface="Figtree"/>
                <a:sym typeface="Figtree"/>
              </a:defRPr>
            </a:lvl2pPr>
            <a:lvl3pPr lvl="2" marR="0" rtl="0" algn="l">
              <a:lnSpc>
                <a:spcPct val="100000"/>
              </a:lnSpc>
              <a:spcBef>
                <a:spcPts val="0"/>
              </a:spcBef>
              <a:spcAft>
                <a:spcPts val="0"/>
              </a:spcAft>
              <a:buClr>
                <a:schemeClr val="dk1"/>
              </a:buClr>
              <a:buSzPts val="2400"/>
              <a:buFont typeface="Figtree"/>
              <a:buNone/>
              <a:defRPr b="0" i="0" sz="2400" u="none" cap="none" strike="noStrike">
                <a:solidFill>
                  <a:schemeClr val="dk1"/>
                </a:solidFill>
                <a:latin typeface="Figtree"/>
                <a:ea typeface="Figtree"/>
                <a:cs typeface="Figtree"/>
                <a:sym typeface="Figtree"/>
              </a:defRPr>
            </a:lvl3pPr>
            <a:lvl4pPr lvl="3" marR="0" rtl="0" algn="l">
              <a:lnSpc>
                <a:spcPct val="100000"/>
              </a:lnSpc>
              <a:spcBef>
                <a:spcPts val="0"/>
              </a:spcBef>
              <a:spcAft>
                <a:spcPts val="0"/>
              </a:spcAft>
              <a:buClr>
                <a:schemeClr val="dk1"/>
              </a:buClr>
              <a:buSzPts val="2400"/>
              <a:buFont typeface="Figtree"/>
              <a:buNone/>
              <a:defRPr b="0" i="0" sz="2400" u="none" cap="none" strike="noStrike">
                <a:solidFill>
                  <a:schemeClr val="dk1"/>
                </a:solidFill>
                <a:latin typeface="Figtree"/>
                <a:ea typeface="Figtree"/>
                <a:cs typeface="Figtree"/>
                <a:sym typeface="Figtree"/>
              </a:defRPr>
            </a:lvl4pPr>
            <a:lvl5pPr lvl="4" marR="0" rtl="0" algn="l">
              <a:lnSpc>
                <a:spcPct val="100000"/>
              </a:lnSpc>
              <a:spcBef>
                <a:spcPts val="0"/>
              </a:spcBef>
              <a:spcAft>
                <a:spcPts val="0"/>
              </a:spcAft>
              <a:buClr>
                <a:schemeClr val="dk1"/>
              </a:buClr>
              <a:buSzPts val="2400"/>
              <a:buFont typeface="Figtree"/>
              <a:buNone/>
              <a:defRPr b="0" i="0" sz="2400" u="none" cap="none" strike="noStrike">
                <a:solidFill>
                  <a:schemeClr val="dk1"/>
                </a:solidFill>
                <a:latin typeface="Figtree"/>
                <a:ea typeface="Figtree"/>
                <a:cs typeface="Figtree"/>
                <a:sym typeface="Figtree"/>
              </a:defRPr>
            </a:lvl5pPr>
            <a:lvl6pPr lvl="5" marR="0" rtl="0" algn="l">
              <a:lnSpc>
                <a:spcPct val="100000"/>
              </a:lnSpc>
              <a:spcBef>
                <a:spcPts val="0"/>
              </a:spcBef>
              <a:spcAft>
                <a:spcPts val="0"/>
              </a:spcAft>
              <a:buClr>
                <a:schemeClr val="dk1"/>
              </a:buClr>
              <a:buSzPts val="2400"/>
              <a:buFont typeface="Figtree"/>
              <a:buNone/>
              <a:defRPr b="0" i="0" sz="2400" u="none" cap="none" strike="noStrike">
                <a:solidFill>
                  <a:schemeClr val="dk1"/>
                </a:solidFill>
                <a:latin typeface="Figtree"/>
                <a:ea typeface="Figtree"/>
                <a:cs typeface="Figtree"/>
                <a:sym typeface="Figtree"/>
              </a:defRPr>
            </a:lvl6pPr>
            <a:lvl7pPr lvl="6" marR="0" rtl="0" algn="l">
              <a:lnSpc>
                <a:spcPct val="100000"/>
              </a:lnSpc>
              <a:spcBef>
                <a:spcPts val="0"/>
              </a:spcBef>
              <a:spcAft>
                <a:spcPts val="0"/>
              </a:spcAft>
              <a:buClr>
                <a:schemeClr val="dk1"/>
              </a:buClr>
              <a:buSzPts val="2400"/>
              <a:buFont typeface="Figtree"/>
              <a:buNone/>
              <a:defRPr b="0" i="0" sz="2400" u="none" cap="none" strike="noStrike">
                <a:solidFill>
                  <a:schemeClr val="dk1"/>
                </a:solidFill>
                <a:latin typeface="Figtree"/>
                <a:ea typeface="Figtree"/>
                <a:cs typeface="Figtree"/>
                <a:sym typeface="Figtree"/>
              </a:defRPr>
            </a:lvl7pPr>
            <a:lvl8pPr lvl="7" marR="0" rtl="0" algn="l">
              <a:lnSpc>
                <a:spcPct val="100000"/>
              </a:lnSpc>
              <a:spcBef>
                <a:spcPts val="0"/>
              </a:spcBef>
              <a:spcAft>
                <a:spcPts val="0"/>
              </a:spcAft>
              <a:buClr>
                <a:schemeClr val="dk1"/>
              </a:buClr>
              <a:buSzPts val="2400"/>
              <a:buFont typeface="Figtree"/>
              <a:buNone/>
              <a:defRPr b="0" i="0" sz="2400" u="none" cap="none" strike="noStrike">
                <a:solidFill>
                  <a:schemeClr val="dk1"/>
                </a:solidFill>
                <a:latin typeface="Figtree"/>
                <a:ea typeface="Figtree"/>
                <a:cs typeface="Figtree"/>
                <a:sym typeface="Figtree"/>
              </a:defRPr>
            </a:lvl8pPr>
            <a:lvl9pPr lvl="8" marR="0" rtl="0" algn="l">
              <a:lnSpc>
                <a:spcPct val="100000"/>
              </a:lnSpc>
              <a:spcBef>
                <a:spcPts val="0"/>
              </a:spcBef>
              <a:spcAft>
                <a:spcPts val="0"/>
              </a:spcAft>
              <a:buClr>
                <a:schemeClr val="dk1"/>
              </a:buClr>
              <a:buSzPts val="2400"/>
              <a:buFont typeface="Figtree"/>
              <a:buNone/>
              <a:defRPr b="0" i="0" sz="2400" u="none" cap="none" strike="noStrike">
                <a:solidFill>
                  <a:schemeClr val="dk1"/>
                </a:solidFill>
                <a:latin typeface="Figtree"/>
                <a:ea typeface="Figtree"/>
                <a:cs typeface="Figtree"/>
                <a:sym typeface="Figtree"/>
              </a:defRPr>
            </a:lvl9pPr>
          </a:lstStyle>
          <a:p/>
        </p:txBody>
      </p:sp>
      <p:sp>
        <p:nvSpPr>
          <p:cNvPr id="7" name="Google Shape;7;p4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lt2"/>
              </a:buClr>
              <a:buSzPts val="1400"/>
              <a:buFont typeface="Albert Sans Light"/>
              <a:buChar char="●"/>
              <a:defRPr b="0" i="0" sz="1400" u="none" cap="none" strike="noStrike">
                <a:solidFill>
                  <a:schemeClr val="lt2"/>
                </a:solidFill>
                <a:latin typeface="Albert Sans Light"/>
                <a:ea typeface="Albert Sans Light"/>
                <a:cs typeface="Albert Sans Light"/>
                <a:sym typeface="Albert Sans Light"/>
              </a:defRPr>
            </a:lvl1pPr>
            <a:lvl2pPr indent="-317500" lvl="1" marL="914400" marR="0" rtl="0" algn="l">
              <a:lnSpc>
                <a:spcPct val="100000"/>
              </a:lnSpc>
              <a:spcBef>
                <a:spcPts val="0"/>
              </a:spcBef>
              <a:spcAft>
                <a:spcPts val="0"/>
              </a:spcAft>
              <a:buClr>
                <a:schemeClr val="lt2"/>
              </a:buClr>
              <a:buSzPts val="1400"/>
              <a:buFont typeface="Albert Sans Light"/>
              <a:buChar char="○"/>
              <a:defRPr b="0" i="0" sz="1400" u="none" cap="none" strike="noStrike">
                <a:solidFill>
                  <a:schemeClr val="lt2"/>
                </a:solidFill>
                <a:latin typeface="Albert Sans Light"/>
                <a:ea typeface="Albert Sans Light"/>
                <a:cs typeface="Albert Sans Light"/>
                <a:sym typeface="Albert Sans Light"/>
              </a:defRPr>
            </a:lvl2pPr>
            <a:lvl3pPr indent="-311150" lvl="2" marL="1371600" marR="0" rtl="0" algn="l">
              <a:lnSpc>
                <a:spcPct val="100000"/>
              </a:lnSpc>
              <a:spcBef>
                <a:spcPts val="0"/>
              </a:spcBef>
              <a:spcAft>
                <a:spcPts val="0"/>
              </a:spcAft>
              <a:buClr>
                <a:schemeClr val="lt2"/>
              </a:buClr>
              <a:buSzPts val="1300"/>
              <a:buFont typeface="Albert Sans Light"/>
              <a:buChar char="■"/>
              <a:defRPr b="0" i="0" sz="1300" u="none" cap="none" strike="noStrike">
                <a:solidFill>
                  <a:schemeClr val="lt2"/>
                </a:solidFill>
                <a:latin typeface="Albert Sans Light"/>
                <a:ea typeface="Albert Sans Light"/>
                <a:cs typeface="Albert Sans Light"/>
                <a:sym typeface="Albert Sans Light"/>
              </a:defRPr>
            </a:lvl3pPr>
            <a:lvl4pPr indent="-311150" lvl="3" marL="1828800" marR="0" rtl="0" algn="l">
              <a:lnSpc>
                <a:spcPct val="100000"/>
              </a:lnSpc>
              <a:spcBef>
                <a:spcPts val="0"/>
              </a:spcBef>
              <a:spcAft>
                <a:spcPts val="0"/>
              </a:spcAft>
              <a:buClr>
                <a:schemeClr val="lt2"/>
              </a:buClr>
              <a:buSzPts val="1300"/>
              <a:buFont typeface="Albert Sans Light"/>
              <a:buChar char="●"/>
              <a:defRPr b="0" i="0" sz="1300" u="none" cap="none" strike="noStrike">
                <a:solidFill>
                  <a:schemeClr val="lt2"/>
                </a:solidFill>
                <a:latin typeface="Albert Sans Light"/>
                <a:ea typeface="Albert Sans Light"/>
                <a:cs typeface="Albert Sans Light"/>
                <a:sym typeface="Albert Sans Light"/>
              </a:defRPr>
            </a:lvl4pPr>
            <a:lvl5pPr indent="-304800" lvl="4" marL="2286000" marR="0" rtl="0" algn="l">
              <a:lnSpc>
                <a:spcPct val="100000"/>
              </a:lnSpc>
              <a:spcBef>
                <a:spcPts val="0"/>
              </a:spcBef>
              <a:spcAft>
                <a:spcPts val="0"/>
              </a:spcAft>
              <a:buClr>
                <a:schemeClr val="lt2"/>
              </a:buClr>
              <a:buSzPts val="1200"/>
              <a:buFont typeface="Albert Sans Light"/>
              <a:buChar char="○"/>
              <a:defRPr b="0" i="0" sz="1200" u="none" cap="none" strike="noStrike">
                <a:solidFill>
                  <a:schemeClr val="lt2"/>
                </a:solidFill>
                <a:latin typeface="Albert Sans Light"/>
                <a:ea typeface="Albert Sans Light"/>
                <a:cs typeface="Albert Sans Light"/>
                <a:sym typeface="Albert Sans Light"/>
              </a:defRPr>
            </a:lvl5pPr>
            <a:lvl6pPr indent="-304800" lvl="5" marL="2743200" marR="0" rtl="0" algn="l">
              <a:lnSpc>
                <a:spcPct val="100000"/>
              </a:lnSpc>
              <a:spcBef>
                <a:spcPts val="0"/>
              </a:spcBef>
              <a:spcAft>
                <a:spcPts val="0"/>
              </a:spcAft>
              <a:buClr>
                <a:schemeClr val="lt2"/>
              </a:buClr>
              <a:buSzPts val="1200"/>
              <a:buFont typeface="Albert Sans Light"/>
              <a:buChar char="■"/>
              <a:defRPr b="0" i="0" sz="1200" u="none" cap="none" strike="noStrike">
                <a:solidFill>
                  <a:schemeClr val="lt2"/>
                </a:solidFill>
                <a:latin typeface="Albert Sans Light"/>
                <a:ea typeface="Albert Sans Light"/>
                <a:cs typeface="Albert Sans Light"/>
                <a:sym typeface="Albert Sans Light"/>
              </a:defRPr>
            </a:lvl6pPr>
            <a:lvl7pPr indent="-298450" lvl="6" marL="3200400" marR="0" rtl="0" algn="l">
              <a:lnSpc>
                <a:spcPct val="100000"/>
              </a:lnSpc>
              <a:spcBef>
                <a:spcPts val="0"/>
              </a:spcBef>
              <a:spcAft>
                <a:spcPts val="0"/>
              </a:spcAft>
              <a:buClr>
                <a:schemeClr val="lt2"/>
              </a:buClr>
              <a:buSzPts val="1100"/>
              <a:buFont typeface="Albert Sans Light"/>
              <a:buChar char="●"/>
              <a:defRPr b="0" i="0" sz="1100" u="none" cap="none" strike="noStrike">
                <a:solidFill>
                  <a:schemeClr val="lt2"/>
                </a:solidFill>
                <a:latin typeface="Albert Sans Light"/>
                <a:ea typeface="Albert Sans Light"/>
                <a:cs typeface="Albert Sans Light"/>
                <a:sym typeface="Albert Sans Light"/>
              </a:defRPr>
            </a:lvl7pPr>
            <a:lvl8pPr indent="-298450" lvl="7" marL="3657600" marR="0" rtl="0" algn="l">
              <a:lnSpc>
                <a:spcPct val="100000"/>
              </a:lnSpc>
              <a:spcBef>
                <a:spcPts val="0"/>
              </a:spcBef>
              <a:spcAft>
                <a:spcPts val="0"/>
              </a:spcAft>
              <a:buClr>
                <a:schemeClr val="lt2"/>
              </a:buClr>
              <a:buSzPts val="1100"/>
              <a:buFont typeface="Albert Sans Light"/>
              <a:buChar char="○"/>
              <a:defRPr b="0" i="0" sz="1100" u="none" cap="none" strike="noStrike">
                <a:solidFill>
                  <a:schemeClr val="lt2"/>
                </a:solidFill>
                <a:latin typeface="Albert Sans Light"/>
                <a:ea typeface="Albert Sans Light"/>
                <a:cs typeface="Albert Sans Light"/>
                <a:sym typeface="Albert Sans Light"/>
              </a:defRPr>
            </a:lvl8pPr>
            <a:lvl9pPr indent="-292100" lvl="8" marL="4114800" marR="0" rtl="0" algn="l">
              <a:lnSpc>
                <a:spcPct val="100000"/>
              </a:lnSpc>
              <a:spcBef>
                <a:spcPts val="0"/>
              </a:spcBef>
              <a:spcAft>
                <a:spcPts val="0"/>
              </a:spcAft>
              <a:buClr>
                <a:schemeClr val="lt2"/>
              </a:buClr>
              <a:buSzPts val="1000"/>
              <a:buFont typeface="Albert Sans Light"/>
              <a:buChar char="■"/>
              <a:defRPr b="0" i="0" sz="1000" u="none" cap="none" strike="noStrike">
                <a:solidFill>
                  <a:schemeClr val="lt2"/>
                </a:solidFill>
                <a:latin typeface="Albert Sans Light"/>
                <a:ea typeface="Albert Sans Light"/>
                <a:cs typeface="Albert Sans Light"/>
                <a:sym typeface="Albert Sans Light"/>
              </a:defRPr>
            </a:lvl9pPr>
          </a:lstStyle>
          <a:p/>
        </p:txBody>
      </p:sp>
      <p:sp>
        <p:nvSpPr>
          <p:cNvPr id="8" name="Google Shape;8;p4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7.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50.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47.png"/><Relationship Id="rId4" Type="http://schemas.openxmlformats.org/officeDocument/2006/relationships/image" Target="../media/image54.png"/><Relationship Id="rId5"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2.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g2f105e33cad_0_7"/>
          <p:cNvPicPr preferRelativeResize="0"/>
          <p:nvPr/>
        </p:nvPicPr>
        <p:blipFill rotWithShape="1">
          <a:blip r:embed="rId3">
            <a:alphaModFix/>
          </a:blip>
          <a:srcRect b="0" l="0" r="34887" t="0"/>
          <a:stretch/>
        </p:blipFill>
        <p:spPr>
          <a:xfrm>
            <a:off x="0" y="0"/>
            <a:ext cx="5954002" cy="5143501"/>
          </a:xfrm>
          <a:prstGeom prst="rect">
            <a:avLst/>
          </a:prstGeom>
          <a:noFill/>
          <a:ln>
            <a:noFill/>
          </a:ln>
        </p:spPr>
      </p:pic>
      <p:sp>
        <p:nvSpPr>
          <p:cNvPr id="181" name="Google Shape;181;g2f105e33cad_0_7"/>
          <p:cNvSpPr txBox="1"/>
          <p:nvPr/>
        </p:nvSpPr>
        <p:spPr>
          <a:xfrm>
            <a:off x="579850" y="490850"/>
            <a:ext cx="4584900" cy="658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s" sz="1800" u="none" cap="none" strike="noStrike">
                <a:solidFill>
                  <a:schemeClr val="lt1"/>
                </a:solidFill>
                <a:latin typeface="Albert Sans"/>
                <a:ea typeface="Albert Sans"/>
                <a:cs typeface="Albert Sans"/>
                <a:sym typeface="Albert Sans"/>
              </a:rPr>
              <a:t>Web Framework Programming</a:t>
            </a:r>
            <a:endParaRPr/>
          </a:p>
        </p:txBody>
      </p:sp>
      <p:sp>
        <p:nvSpPr>
          <p:cNvPr id="182" name="Google Shape;182;g2f105e33cad_0_7"/>
          <p:cNvSpPr txBox="1"/>
          <p:nvPr/>
        </p:nvSpPr>
        <p:spPr>
          <a:xfrm>
            <a:off x="579850" y="3954725"/>
            <a:ext cx="4004400" cy="658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600" u="none" cap="none" strike="noStrike">
                <a:solidFill>
                  <a:schemeClr val="lt1"/>
                </a:solidFill>
                <a:latin typeface="Albert Sans"/>
                <a:ea typeface="Albert Sans"/>
                <a:cs typeface="Albert Sans"/>
                <a:sym typeface="Albert Sans"/>
              </a:rPr>
              <a:t>WEEK 06</a:t>
            </a:r>
            <a:br>
              <a:rPr b="0" i="0" lang="es" sz="1600" u="none" cap="none" strike="noStrike">
                <a:solidFill>
                  <a:schemeClr val="lt1"/>
                </a:solidFill>
                <a:latin typeface="Albert Sans"/>
                <a:ea typeface="Albert Sans"/>
                <a:cs typeface="Albert Sans"/>
                <a:sym typeface="Albert Sans"/>
              </a:rPr>
            </a:br>
            <a:r>
              <a:rPr b="0" i="0" lang="es" sz="1600" u="none" cap="none" strike="noStrike">
                <a:solidFill>
                  <a:schemeClr val="lt1"/>
                </a:solidFill>
                <a:latin typeface="Albert Sans"/>
                <a:ea typeface="Albert Sans"/>
                <a:cs typeface="Albert Sans"/>
                <a:sym typeface="Albert Sans"/>
              </a:rPr>
              <a:t>Informatics Engineering</a:t>
            </a:r>
            <a:endParaRPr b="0" i="0" sz="1600" u="none" cap="none" strike="noStrike">
              <a:solidFill>
                <a:schemeClr val="lt1"/>
              </a:solidFill>
              <a:latin typeface="Albert Sans"/>
              <a:ea typeface="Albert Sans"/>
              <a:cs typeface="Albert Sans"/>
              <a:sym typeface="Albert Sans"/>
            </a:endParaRPr>
          </a:p>
          <a:p>
            <a:pPr indent="0" lvl="0" marL="0" marR="0" rtl="0" algn="l">
              <a:lnSpc>
                <a:spcPct val="115000"/>
              </a:lnSpc>
              <a:spcBef>
                <a:spcPts val="0"/>
              </a:spcBef>
              <a:spcAft>
                <a:spcPts val="0"/>
              </a:spcAft>
              <a:buClr>
                <a:srgbClr val="000000"/>
              </a:buClr>
              <a:buSzPts val="1200"/>
              <a:buFont typeface="Arial"/>
              <a:buNone/>
            </a:pPr>
            <a:r>
              <a:rPr b="0" i="0" lang="es" sz="1600" u="none" cap="none" strike="noStrike">
                <a:solidFill>
                  <a:schemeClr val="lt1"/>
                </a:solidFill>
                <a:latin typeface="Albert Sans"/>
                <a:ea typeface="Albert Sans"/>
                <a:cs typeface="Albert Sans"/>
                <a:sym typeface="Albert Sans"/>
              </a:rPr>
              <a:t>Universitas Surabaya</a:t>
            </a:r>
            <a:endParaRPr b="0" i="0" sz="1600" u="none" cap="none" strike="noStrike">
              <a:solidFill>
                <a:schemeClr val="lt1"/>
              </a:solidFill>
              <a:latin typeface="Albert Sans"/>
              <a:ea typeface="Albert Sans"/>
              <a:cs typeface="Albert Sans"/>
              <a:sym typeface="Albert Sans"/>
            </a:endParaRPr>
          </a:p>
        </p:txBody>
      </p:sp>
      <p:sp>
        <p:nvSpPr>
          <p:cNvPr id="183" name="Google Shape;183;g2f105e33cad_0_7"/>
          <p:cNvSpPr txBox="1"/>
          <p:nvPr/>
        </p:nvSpPr>
        <p:spPr>
          <a:xfrm>
            <a:off x="579850" y="1301750"/>
            <a:ext cx="4360200" cy="2277516"/>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800"/>
              <a:buFont typeface="Arial"/>
              <a:buNone/>
            </a:pPr>
            <a:r>
              <a:rPr b="1" i="0" lang="es" sz="2200" u="none" cap="none" strike="noStrike">
                <a:solidFill>
                  <a:schemeClr val="lt1"/>
                </a:solidFill>
                <a:latin typeface="Figtree"/>
                <a:ea typeface="Figtree"/>
                <a:cs typeface="Figtree"/>
                <a:sym typeface="Figtree"/>
              </a:rPr>
              <a:t>Topic 6:</a:t>
            </a:r>
            <a:endParaRPr b="1" i="0" sz="2200" u="none" cap="none" strike="noStrike">
              <a:solidFill>
                <a:schemeClr val="lt1"/>
              </a:solidFill>
              <a:latin typeface="Figtree"/>
              <a:ea typeface="Figtree"/>
              <a:cs typeface="Figtree"/>
              <a:sym typeface="Figtree"/>
            </a:endParaRPr>
          </a:p>
          <a:p>
            <a:pPr indent="0" lvl="0" marL="0" marR="0" rtl="0" algn="l">
              <a:lnSpc>
                <a:spcPct val="100000"/>
              </a:lnSpc>
              <a:spcBef>
                <a:spcPts val="0"/>
              </a:spcBef>
              <a:spcAft>
                <a:spcPts val="0"/>
              </a:spcAft>
              <a:buClr>
                <a:srgbClr val="000000"/>
              </a:buClr>
              <a:buSzPts val="4800"/>
              <a:buFont typeface="Arial"/>
              <a:buNone/>
            </a:pPr>
            <a:r>
              <a:rPr b="1" i="0" lang="es" sz="3800" u="none" cap="none" strike="noStrike">
                <a:solidFill>
                  <a:schemeClr val="lt1"/>
                </a:solidFill>
                <a:latin typeface="Figtree"/>
                <a:ea typeface="Figtree"/>
                <a:cs typeface="Figtree"/>
                <a:sym typeface="Figtree"/>
              </a:rPr>
              <a:t>Designing your Website using Template</a:t>
            </a:r>
            <a:endParaRPr/>
          </a:p>
        </p:txBody>
      </p:sp>
      <p:pic>
        <p:nvPicPr>
          <p:cNvPr id="184" name="Google Shape;184;g2f105e33cad_0_7"/>
          <p:cNvPicPr preferRelativeResize="0"/>
          <p:nvPr/>
        </p:nvPicPr>
        <p:blipFill rotWithShape="1">
          <a:blip r:embed="rId4">
            <a:alphaModFix/>
          </a:blip>
          <a:srcRect b="0" l="11137" r="11408" t="0"/>
          <a:stretch/>
        </p:blipFill>
        <p:spPr>
          <a:xfrm>
            <a:off x="4474725" y="807275"/>
            <a:ext cx="4360200" cy="4221924"/>
          </a:xfrm>
          <a:prstGeom prst="rect">
            <a:avLst/>
          </a:prstGeom>
          <a:noFill/>
          <a:ln>
            <a:noFill/>
          </a:ln>
        </p:spPr>
      </p:pic>
      <p:pic>
        <p:nvPicPr>
          <p:cNvPr id="185" name="Google Shape;185;g2f105e33cad_0_7"/>
          <p:cNvPicPr preferRelativeResize="0"/>
          <p:nvPr/>
        </p:nvPicPr>
        <p:blipFill rotWithShape="1">
          <a:blip r:embed="rId5">
            <a:alphaModFix/>
          </a:blip>
          <a:srcRect b="0" l="0" r="0" t="0"/>
          <a:stretch/>
        </p:blipFill>
        <p:spPr>
          <a:xfrm>
            <a:off x="6532616" y="186713"/>
            <a:ext cx="882616" cy="333575"/>
          </a:xfrm>
          <a:prstGeom prst="rect">
            <a:avLst/>
          </a:prstGeom>
          <a:noFill/>
          <a:ln>
            <a:noFill/>
          </a:ln>
        </p:spPr>
      </p:pic>
      <p:pic>
        <p:nvPicPr>
          <p:cNvPr id="186" name="Google Shape;186;g2f105e33cad_0_7"/>
          <p:cNvPicPr preferRelativeResize="0"/>
          <p:nvPr/>
        </p:nvPicPr>
        <p:blipFill rotWithShape="1">
          <a:blip r:embed="rId6">
            <a:alphaModFix/>
          </a:blip>
          <a:srcRect b="0" l="0" r="0" t="0"/>
          <a:stretch/>
        </p:blipFill>
        <p:spPr>
          <a:xfrm>
            <a:off x="7529531" y="99675"/>
            <a:ext cx="1346739" cy="507650"/>
          </a:xfrm>
          <a:prstGeom prst="rect">
            <a:avLst/>
          </a:prstGeom>
          <a:noFill/>
          <a:ln>
            <a:noFill/>
          </a:ln>
        </p:spPr>
      </p:pic>
      <p:sp>
        <p:nvSpPr>
          <p:cNvPr id="187" name="Google Shape;187;g2f105e33cad_0_7"/>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g343966c2299_29_0"/>
          <p:cNvPicPr preferRelativeResize="0"/>
          <p:nvPr/>
        </p:nvPicPr>
        <p:blipFill>
          <a:blip r:embed="rId3">
            <a:alphaModFix/>
          </a:blip>
          <a:stretch>
            <a:fillRect/>
          </a:stretch>
        </p:blipFill>
        <p:spPr>
          <a:xfrm>
            <a:off x="152400" y="152400"/>
            <a:ext cx="4343400" cy="2276475"/>
          </a:xfrm>
          <a:prstGeom prst="rect">
            <a:avLst/>
          </a:prstGeom>
          <a:noFill/>
          <a:ln>
            <a:noFill/>
          </a:ln>
        </p:spPr>
      </p:pic>
      <p:pic>
        <p:nvPicPr>
          <p:cNvPr id="271" name="Google Shape;271;g343966c2299_29_0"/>
          <p:cNvPicPr preferRelativeResize="0"/>
          <p:nvPr/>
        </p:nvPicPr>
        <p:blipFill>
          <a:blip r:embed="rId4">
            <a:alphaModFix/>
          </a:blip>
          <a:stretch>
            <a:fillRect/>
          </a:stretch>
        </p:blipFill>
        <p:spPr>
          <a:xfrm>
            <a:off x="4428325" y="2627750"/>
            <a:ext cx="3962400" cy="2390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8"/>
          <p:cNvSpPr txBox="1"/>
          <p:nvPr>
            <p:ph idx="4294967295" type="body"/>
          </p:nvPr>
        </p:nvSpPr>
        <p:spPr>
          <a:xfrm>
            <a:off x="538625" y="990550"/>
            <a:ext cx="8002800" cy="91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sz="1800">
                <a:solidFill>
                  <a:schemeClr val="dk1"/>
                </a:solidFill>
                <a:latin typeface="Albert Sans"/>
                <a:ea typeface="Albert Sans"/>
                <a:cs typeface="Albert Sans"/>
                <a:sym typeface="Albert Sans"/>
              </a:rPr>
              <a:t>Open your template and we analyze our `main` template. Open `index.html` in a web browser</a:t>
            </a:r>
            <a:endParaRPr/>
          </a:p>
        </p:txBody>
      </p:sp>
      <p:sp>
        <p:nvSpPr>
          <p:cNvPr id="277" name="Google Shape;277;p8"/>
          <p:cNvSpPr txBox="1"/>
          <p:nvPr>
            <p:ph idx="4294967295" type="title"/>
          </p:nvPr>
        </p:nvSpPr>
        <p:spPr>
          <a:xfrm>
            <a:off x="538625" y="767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12A2"/>
                </a:solidFill>
              </a:rPr>
              <a:t>2. Extract source HTML (2)</a:t>
            </a:r>
            <a:endParaRPr sz="3200">
              <a:solidFill>
                <a:srgbClr val="0012A2"/>
              </a:solidFill>
              <a:latin typeface="Figtree"/>
              <a:ea typeface="Figtree"/>
              <a:cs typeface="Figtree"/>
              <a:sym typeface="Figtree"/>
            </a:endParaRPr>
          </a:p>
        </p:txBody>
      </p:sp>
      <p:sp>
        <p:nvSpPr>
          <p:cNvPr id="278" name="Google Shape;278;p8"/>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cxnSp>
        <p:nvCxnSpPr>
          <p:cNvPr id="279" name="Google Shape;279;p8"/>
          <p:cNvCxnSpPr/>
          <p:nvPr/>
        </p:nvCxnSpPr>
        <p:spPr>
          <a:xfrm>
            <a:off x="3560675" y="3329575"/>
            <a:ext cx="605454" cy="0"/>
          </a:xfrm>
          <a:prstGeom prst="straightConnector1">
            <a:avLst/>
          </a:prstGeom>
          <a:noFill/>
          <a:ln cap="flat" cmpd="sng" w="9525">
            <a:solidFill>
              <a:srgbClr val="4A7DBA"/>
            </a:solidFill>
            <a:prstDash val="solid"/>
            <a:round/>
            <a:headEnd len="sm" w="sm" type="none"/>
            <a:tailEnd len="med" w="med" type="triangle"/>
          </a:ln>
        </p:spPr>
      </p:cxnSp>
      <p:pic>
        <p:nvPicPr>
          <p:cNvPr id="280" name="Google Shape;280;p8"/>
          <p:cNvPicPr preferRelativeResize="0"/>
          <p:nvPr/>
        </p:nvPicPr>
        <p:blipFill rotWithShape="1">
          <a:blip r:embed="rId3">
            <a:alphaModFix/>
          </a:blip>
          <a:srcRect b="0" l="0" r="0" t="0"/>
          <a:stretch/>
        </p:blipFill>
        <p:spPr>
          <a:xfrm>
            <a:off x="4242965" y="2113787"/>
            <a:ext cx="4914612" cy="2431575"/>
          </a:xfrm>
          <a:prstGeom prst="rect">
            <a:avLst/>
          </a:prstGeom>
          <a:noFill/>
          <a:ln>
            <a:noFill/>
          </a:ln>
        </p:spPr>
      </p:pic>
      <p:pic>
        <p:nvPicPr>
          <p:cNvPr id="281" name="Google Shape;281;p8"/>
          <p:cNvPicPr preferRelativeResize="0"/>
          <p:nvPr/>
        </p:nvPicPr>
        <p:blipFill rotWithShape="1">
          <a:blip r:embed="rId4">
            <a:alphaModFix/>
          </a:blip>
          <a:srcRect b="0" l="0" r="0" t="0"/>
          <a:stretch/>
        </p:blipFill>
        <p:spPr>
          <a:xfrm>
            <a:off x="190814" y="2330076"/>
            <a:ext cx="3369861" cy="19989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9"/>
          <p:cNvSpPr txBox="1"/>
          <p:nvPr>
            <p:ph idx="4294967295" type="title"/>
          </p:nvPr>
        </p:nvSpPr>
        <p:spPr>
          <a:xfrm>
            <a:off x="538625" y="767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12A2"/>
                </a:solidFill>
              </a:rPr>
              <a:t>3. Identify your Layout</a:t>
            </a:r>
            <a:endParaRPr sz="3200">
              <a:solidFill>
                <a:srgbClr val="0012A2"/>
              </a:solidFill>
              <a:latin typeface="Figtree"/>
              <a:ea typeface="Figtree"/>
              <a:cs typeface="Figtree"/>
              <a:sym typeface="Figtree"/>
            </a:endParaRPr>
          </a:p>
        </p:txBody>
      </p:sp>
      <p:sp>
        <p:nvSpPr>
          <p:cNvPr id="287" name="Google Shape;287;p9"/>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pic>
        <p:nvPicPr>
          <p:cNvPr id="288" name="Google Shape;288;p9"/>
          <p:cNvPicPr preferRelativeResize="0"/>
          <p:nvPr/>
        </p:nvPicPr>
        <p:blipFill rotWithShape="1">
          <a:blip r:embed="rId3">
            <a:alphaModFix/>
          </a:blip>
          <a:srcRect b="0" l="0" r="0" t="0"/>
          <a:stretch/>
        </p:blipFill>
        <p:spPr>
          <a:xfrm>
            <a:off x="1046137" y="1078400"/>
            <a:ext cx="7044688" cy="3239664"/>
          </a:xfrm>
          <a:prstGeom prst="rect">
            <a:avLst/>
          </a:prstGeom>
          <a:noFill/>
          <a:ln>
            <a:noFill/>
          </a:ln>
        </p:spPr>
      </p:pic>
      <p:grpSp>
        <p:nvGrpSpPr>
          <p:cNvPr id="289" name="Google Shape;289;p9"/>
          <p:cNvGrpSpPr/>
          <p:nvPr/>
        </p:nvGrpSpPr>
        <p:grpSpPr>
          <a:xfrm>
            <a:off x="795261" y="990550"/>
            <a:ext cx="7500809" cy="3358511"/>
            <a:chOff x="1810191" y="3037562"/>
            <a:chExt cx="8735510" cy="4306698"/>
          </a:xfrm>
        </p:grpSpPr>
        <p:sp>
          <p:nvSpPr>
            <p:cNvPr id="290" name="Google Shape;290;p9"/>
            <p:cNvSpPr/>
            <p:nvPr/>
          </p:nvSpPr>
          <p:spPr>
            <a:xfrm>
              <a:off x="1810191" y="3037562"/>
              <a:ext cx="8735510" cy="429631"/>
            </a:xfrm>
            <a:prstGeom prst="rect">
              <a:avLst/>
            </a:prstGeom>
            <a:noFill/>
            <a:ln cap="flat" cmpd="sng" w="57150">
              <a:solidFill>
                <a:srgbClr val="FFFF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1" name="Google Shape;291;p9"/>
            <p:cNvSpPr/>
            <p:nvPr/>
          </p:nvSpPr>
          <p:spPr>
            <a:xfrm>
              <a:off x="1962592" y="3189961"/>
              <a:ext cx="1474855" cy="4154299"/>
            </a:xfrm>
            <a:prstGeom prst="rect">
              <a:avLst/>
            </a:prstGeom>
            <a:noFill/>
            <a:ln cap="flat" cmpd="sng" w="57150">
              <a:solidFill>
                <a:srgbClr val="C000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0"/>
          <p:cNvSpPr txBox="1"/>
          <p:nvPr>
            <p:ph idx="4294967295" type="body"/>
          </p:nvPr>
        </p:nvSpPr>
        <p:spPr>
          <a:xfrm>
            <a:off x="422388" y="1103195"/>
            <a:ext cx="5497965" cy="125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solidFill>
                  <a:schemeClr val="dk1"/>
                </a:solidFill>
                <a:latin typeface="Albert Sans"/>
                <a:ea typeface="Albert Sans"/>
                <a:cs typeface="Albert Sans"/>
                <a:sym typeface="Albert Sans"/>
              </a:rPr>
              <a:t>Use the Inspect Element help tool in each browser.</a:t>
            </a:r>
            <a:endParaRPr/>
          </a:p>
          <a:p>
            <a:pPr indent="0" lvl="0" marL="0" rtl="0" algn="l">
              <a:lnSpc>
                <a:spcPct val="100000"/>
              </a:lnSpc>
              <a:spcBef>
                <a:spcPts val="0"/>
              </a:spcBef>
              <a:spcAft>
                <a:spcPts val="0"/>
              </a:spcAft>
              <a:buSzPts val="1400"/>
              <a:buNone/>
            </a:pPr>
            <a:r>
              <a:rPr lang="es">
                <a:solidFill>
                  <a:schemeClr val="dk1"/>
                </a:solidFill>
                <a:latin typeface="Albert Sans"/>
                <a:ea typeface="Albert Sans"/>
                <a:cs typeface="Albert Sans"/>
                <a:sym typeface="Albert Sans"/>
              </a:rPr>
              <a:t>The </a:t>
            </a:r>
            <a:r>
              <a:rPr b="1" lang="es">
                <a:solidFill>
                  <a:srgbClr val="0012A2"/>
                </a:solidFill>
                <a:latin typeface="Albert Sans"/>
                <a:ea typeface="Albert Sans"/>
                <a:cs typeface="Albert Sans"/>
                <a:sym typeface="Albert Sans"/>
              </a:rPr>
              <a:t>header</a:t>
            </a:r>
            <a:r>
              <a:rPr lang="es">
                <a:solidFill>
                  <a:schemeClr val="dk1"/>
                </a:solidFill>
                <a:latin typeface="Albert Sans"/>
                <a:ea typeface="Albert Sans"/>
                <a:cs typeface="Albert Sans"/>
                <a:sym typeface="Albert Sans"/>
              </a:rPr>
              <a:t> in AdminLTE is found as follows</a:t>
            </a:r>
            <a:endParaRPr/>
          </a:p>
          <a:p>
            <a:pPr indent="0" lvl="0" marL="0" rtl="0" algn="l">
              <a:lnSpc>
                <a:spcPct val="100000"/>
              </a:lnSpc>
              <a:spcBef>
                <a:spcPts val="0"/>
              </a:spcBef>
              <a:spcAft>
                <a:spcPts val="0"/>
              </a:spcAft>
              <a:buSzPts val="1400"/>
              <a:buNone/>
            </a:pPr>
            <a:r>
              <a:rPr lang="es">
                <a:solidFill>
                  <a:schemeClr val="dk1"/>
                </a:solidFill>
                <a:latin typeface="Albert Sans"/>
                <a:ea typeface="Albert Sans"/>
                <a:cs typeface="Albert Sans"/>
                <a:sym typeface="Albert Sans"/>
              </a:rPr>
              <a:t>The syntax or class declaring </a:t>
            </a:r>
            <a:r>
              <a:rPr b="1" lang="es">
                <a:solidFill>
                  <a:srgbClr val="0012A2"/>
                </a:solidFill>
                <a:latin typeface="Albert Sans"/>
                <a:ea typeface="Albert Sans"/>
                <a:cs typeface="Albert Sans"/>
                <a:sym typeface="Albert Sans"/>
              </a:rPr>
              <a:t>header</a:t>
            </a:r>
            <a:r>
              <a:rPr lang="es">
                <a:solidFill>
                  <a:schemeClr val="dk1"/>
                </a:solidFill>
                <a:latin typeface="Albert Sans"/>
                <a:ea typeface="Albert Sans"/>
                <a:cs typeface="Albert Sans"/>
                <a:sym typeface="Albert Sans"/>
              </a:rPr>
              <a:t> is</a:t>
            </a:r>
            <a:endParaRPr/>
          </a:p>
          <a:p>
            <a:pPr indent="0" lvl="0" marL="0" rtl="0" algn="l">
              <a:lnSpc>
                <a:spcPct val="100000"/>
              </a:lnSpc>
              <a:spcBef>
                <a:spcPts val="0"/>
              </a:spcBef>
              <a:spcAft>
                <a:spcPts val="0"/>
              </a:spcAft>
              <a:buSzPts val="1400"/>
              <a:buNone/>
            </a:pPr>
            <a:r>
              <a:rPr lang="es">
                <a:solidFill>
                  <a:schemeClr val="dk1"/>
                </a:solidFill>
                <a:latin typeface="Albert Sans"/>
                <a:ea typeface="Albert Sans"/>
                <a:cs typeface="Albert Sans"/>
                <a:sym typeface="Albert Sans"/>
              </a:rPr>
              <a:t>	</a:t>
            </a:r>
            <a:endParaRPr/>
          </a:p>
          <a:p>
            <a:pPr indent="0" lvl="0" marL="0" rtl="0" algn="l">
              <a:lnSpc>
                <a:spcPct val="100000"/>
              </a:lnSpc>
              <a:spcBef>
                <a:spcPts val="0"/>
              </a:spcBef>
              <a:spcAft>
                <a:spcPts val="0"/>
              </a:spcAft>
              <a:buSzPts val="1400"/>
              <a:buNone/>
            </a:pPr>
            <a:r>
              <a:rPr lang="es">
                <a:solidFill>
                  <a:schemeClr val="dk1"/>
                </a:solidFill>
                <a:latin typeface="Albert Sans"/>
                <a:ea typeface="Albert Sans"/>
                <a:cs typeface="Albert Sans"/>
                <a:sym typeface="Albert Sans"/>
              </a:rPr>
              <a:t>&lt;nav class="app-header navbar navbar-expand bg-body"&gt;</a:t>
            </a:r>
            <a:endParaRPr/>
          </a:p>
        </p:txBody>
      </p:sp>
      <p:sp>
        <p:nvSpPr>
          <p:cNvPr id="297" name="Google Shape;297;p10"/>
          <p:cNvSpPr txBox="1"/>
          <p:nvPr>
            <p:ph idx="4294967295" type="title"/>
          </p:nvPr>
        </p:nvSpPr>
        <p:spPr>
          <a:xfrm>
            <a:off x="538625" y="76750"/>
            <a:ext cx="4167518"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a:solidFill>
                  <a:srgbClr val="0012A2"/>
                </a:solidFill>
              </a:rPr>
              <a:t>Layout Analysis: Headers</a:t>
            </a:r>
            <a:endParaRPr>
              <a:solidFill>
                <a:srgbClr val="0012A2"/>
              </a:solidFill>
              <a:latin typeface="Figtree"/>
              <a:ea typeface="Figtree"/>
              <a:cs typeface="Figtree"/>
              <a:sym typeface="Figtree"/>
            </a:endParaRPr>
          </a:p>
        </p:txBody>
      </p:sp>
      <p:sp>
        <p:nvSpPr>
          <p:cNvPr id="298" name="Google Shape;298;p10"/>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pic>
        <p:nvPicPr>
          <p:cNvPr id="299" name="Google Shape;299;p10"/>
          <p:cNvPicPr preferRelativeResize="0"/>
          <p:nvPr/>
        </p:nvPicPr>
        <p:blipFill rotWithShape="1">
          <a:blip r:embed="rId3">
            <a:alphaModFix/>
          </a:blip>
          <a:srcRect b="0" l="0" r="0" t="0"/>
          <a:stretch/>
        </p:blipFill>
        <p:spPr>
          <a:xfrm>
            <a:off x="5809943" y="792417"/>
            <a:ext cx="3280457" cy="1562878"/>
          </a:xfrm>
          <a:prstGeom prst="rect">
            <a:avLst/>
          </a:prstGeom>
          <a:noFill/>
          <a:ln>
            <a:noFill/>
          </a:ln>
        </p:spPr>
      </p:pic>
      <p:sp>
        <p:nvSpPr>
          <p:cNvPr id="300" name="Google Shape;300;p10"/>
          <p:cNvSpPr/>
          <p:nvPr/>
        </p:nvSpPr>
        <p:spPr>
          <a:xfrm>
            <a:off x="1074187" y="3768972"/>
            <a:ext cx="1061633" cy="333213"/>
          </a:xfrm>
          <a:prstGeom prst="rightArrow">
            <a:avLst>
              <a:gd fmla="val 50000" name="adj1"/>
              <a:gd fmla="val 50000" name="adj2"/>
            </a:avLst>
          </a:prstGeom>
          <a:solidFill>
            <a:schemeClr val="accent1"/>
          </a:solidFill>
          <a:ln cap="flat" cmpd="sng" w="25400">
            <a:solidFill>
              <a:srgbClr val="5968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1" name="Google Shape;301;p10"/>
          <p:cNvSpPr txBox="1"/>
          <p:nvPr/>
        </p:nvSpPr>
        <p:spPr>
          <a:xfrm>
            <a:off x="224725" y="3331035"/>
            <a:ext cx="1911095"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 sz="1400" u="sng" cap="none" strike="noStrike">
                <a:solidFill>
                  <a:srgbClr val="000000"/>
                </a:solidFill>
                <a:latin typeface="Arial"/>
                <a:ea typeface="Arial"/>
                <a:cs typeface="Arial"/>
                <a:sym typeface="Arial"/>
              </a:rPr>
              <a:t>Use [Pick inspector] (Ctrl+Shift+C) at Firefox</a:t>
            </a:r>
            <a:endParaRPr/>
          </a:p>
        </p:txBody>
      </p:sp>
      <p:pic>
        <p:nvPicPr>
          <p:cNvPr id="302" name="Google Shape;302;p10"/>
          <p:cNvPicPr preferRelativeResize="0"/>
          <p:nvPr/>
        </p:nvPicPr>
        <p:blipFill rotWithShape="1">
          <a:blip r:embed="rId4">
            <a:alphaModFix/>
          </a:blip>
          <a:srcRect b="0" l="0" r="0" t="0"/>
          <a:stretch/>
        </p:blipFill>
        <p:spPr>
          <a:xfrm>
            <a:off x="2208507" y="2445641"/>
            <a:ext cx="5861305" cy="262110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1"/>
          <p:cNvSpPr txBox="1"/>
          <p:nvPr>
            <p:ph idx="4294967295" type="body"/>
          </p:nvPr>
        </p:nvSpPr>
        <p:spPr>
          <a:xfrm>
            <a:off x="538625" y="1124355"/>
            <a:ext cx="8002800" cy="1144150"/>
          </a:xfrm>
          <a:prstGeom prst="rect">
            <a:avLst/>
          </a:prstGeom>
          <a:noFill/>
          <a:ln>
            <a:noFill/>
          </a:ln>
        </p:spPr>
        <p:txBody>
          <a:bodyPr anchorCtr="0" anchor="t" bIns="91425" lIns="91425" spcFirstLastPara="1" rIns="91425" wrap="square" tIns="91425">
            <a:noAutofit/>
          </a:bodyPr>
          <a:lstStyle/>
          <a:p>
            <a:pPr indent="-342900" lvl="0" marL="342900" rtl="0" algn="l">
              <a:lnSpc>
                <a:spcPct val="100000"/>
              </a:lnSpc>
              <a:spcBef>
                <a:spcPts val="0"/>
              </a:spcBef>
              <a:spcAft>
                <a:spcPts val="0"/>
              </a:spcAft>
              <a:buSzPts val="1400"/>
              <a:buChar char="●"/>
            </a:pPr>
            <a:r>
              <a:rPr lang="es" sz="1600">
                <a:solidFill>
                  <a:schemeClr val="dk1"/>
                </a:solidFill>
                <a:latin typeface="Albert Sans"/>
                <a:ea typeface="Albert Sans"/>
                <a:cs typeface="Albert Sans"/>
                <a:sym typeface="Albert Sans"/>
              </a:rPr>
              <a:t>Use the Inspect Element help tool in each browser.</a:t>
            </a:r>
            <a:endParaRPr/>
          </a:p>
          <a:p>
            <a:pPr indent="-342900" lvl="0" marL="342900" rtl="0" algn="l">
              <a:lnSpc>
                <a:spcPct val="100000"/>
              </a:lnSpc>
              <a:spcBef>
                <a:spcPts val="0"/>
              </a:spcBef>
              <a:spcAft>
                <a:spcPts val="0"/>
              </a:spcAft>
              <a:buSzPts val="1400"/>
              <a:buChar char="●"/>
            </a:pPr>
            <a:r>
              <a:rPr lang="es" sz="1600">
                <a:solidFill>
                  <a:schemeClr val="dk1"/>
                </a:solidFill>
                <a:latin typeface="Albert Sans"/>
                <a:ea typeface="Albert Sans"/>
                <a:cs typeface="Albert Sans"/>
                <a:sym typeface="Albert Sans"/>
              </a:rPr>
              <a:t>Sidebar on AdminLTE</a:t>
            </a:r>
            <a:endParaRPr/>
          </a:p>
          <a:p>
            <a:pPr indent="0" lvl="0" marL="0" rtl="0" algn="l">
              <a:lnSpc>
                <a:spcPct val="100000"/>
              </a:lnSpc>
              <a:spcBef>
                <a:spcPts val="0"/>
              </a:spcBef>
              <a:spcAft>
                <a:spcPts val="0"/>
              </a:spcAft>
              <a:buSzPts val="1400"/>
              <a:buNone/>
            </a:pPr>
            <a:r>
              <a:rPr lang="es" sz="1600">
                <a:solidFill>
                  <a:schemeClr val="dk1"/>
                </a:solidFill>
                <a:latin typeface="Albert Sans"/>
                <a:ea typeface="Albert Sans"/>
                <a:cs typeface="Albert Sans"/>
                <a:sym typeface="Albert Sans"/>
              </a:rPr>
              <a:t>The syntax or class declaring it left-menu is a</a:t>
            </a:r>
            <a:endParaRPr/>
          </a:p>
          <a:p>
            <a:pPr indent="0" lvl="0" marL="0" rtl="0" algn="l">
              <a:lnSpc>
                <a:spcPct val="100000"/>
              </a:lnSpc>
              <a:spcBef>
                <a:spcPts val="0"/>
              </a:spcBef>
              <a:spcAft>
                <a:spcPts val="0"/>
              </a:spcAft>
              <a:buSzPts val="1400"/>
              <a:buNone/>
            </a:pPr>
            <a:r>
              <a:rPr lang="es" sz="1600">
                <a:solidFill>
                  <a:schemeClr val="dk1"/>
                </a:solidFill>
                <a:latin typeface="Albert Sans"/>
                <a:ea typeface="Albert Sans"/>
                <a:cs typeface="Albert Sans"/>
                <a:sym typeface="Albert Sans"/>
              </a:rPr>
              <a:t>&lt;aside class="app-sidebar bg-body-secondary shadow" data-bs-theme="dark"&gt;</a:t>
            </a:r>
            <a:endParaRPr/>
          </a:p>
        </p:txBody>
      </p:sp>
      <p:sp>
        <p:nvSpPr>
          <p:cNvPr id="308" name="Google Shape;308;p11"/>
          <p:cNvSpPr txBox="1"/>
          <p:nvPr>
            <p:ph idx="4294967295" type="title"/>
          </p:nvPr>
        </p:nvSpPr>
        <p:spPr>
          <a:xfrm>
            <a:off x="538625" y="767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12A2"/>
                </a:solidFill>
              </a:rPr>
              <a:t>Layout Analysis: Sidebar</a:t>
            </a:r>
            <a:endParaRPr sz="3200">
              <a:solidFill>
                <a:srgbClr val="0012A2"/>
              </a:solidFill>
              <a:latin typeface="Figtree"/>
              <a:ea typeface="Figtree"/>
              <a:cs typeface="Figtree"/>
              <a:sym typeface="Figtree"/>
            </a:endParaRPr>
          </a:p>
        </p:txBody>
      </p:sp>
      <p:sp>
        <p:nvSpPr>
          <p:cNvPr id="309" name="Google Shape;309;p11"/>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pic>
        <p:nvPicPr>
          <p:cNvPr id="310" name="Google Shape;310;p11"/>
          <p:cNvPicPr preferRelativeResize="0"/>
          <p:nvPr/>
        </p:nvPicPr>
        <p:blipFill rotWithShape="1">
          <a:blip r:embed="rId3">
            <a:alphaModFix/>
          </a:blip>
          <a:srcRect b="0" l="0" r="0" t="0"/>
          <a:stretch/>
        </p:blipFill>
        <p:spPr>
          <a:xfrm>
            <a:off x="793524" y="2252241"/>
            <a:ext cx="3746501" cy="27911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2"/>
          <p:cNvSpPr txBox="1"/>
          <p:nvPr>
            <p:ph idx="4294967295" type="body"/>
          </p:nvPr>
        </p:nvSpPr>
        <p:spPr>
          <a:xfrm>
            <a:off x="538625" y="990550"/>
            <a:ext cx="8002800" cy="125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sz="1600">
                <a:solidFill>
                  <a:schemeClr val="dk1"/>
                </a:solidFill>
                <a:latin typeface="Albert Sans"/>
                <a:ea typeface="Albert Sans"/>
                <a:cs typeface="Albert Sans"/>
                <a:sym typeface="Albert Sans"/>
              </a:rPr>
              <a:t>Use the Inspect Element help tool in each browser.</a:t>
            </a:r>
            <a:endParaRPr/>
          </a:p>
          <a:p>
            <a:pPr indent="0" lvl="0" marL="0" rtl="0" algn="l">
              <a:lnSpc>
                <a:spcPct val="100000"/>
              </a:lnSpc>
              <a:spcBef>
                <a:spcPts val="0"/>
              </a:spcBef>
              <a:spcAft>
                <a:spcPts val="0"/>
              </a:spcAft>
              <a:buSzPts val="1400"/>
              <a:buNone/>
            </a:pPr>
            <a:r>
              <a:rPr lang="es" sz="1600">
                <a:solidFill>
                  <a:schemeClr val="dk1"/>
                </a:solidFill>
                <a:latin typeface="Albert Sans"/>
                <a:ea typeface="Albert Sans"/>
                <a:cs typeface="Albert Sans"/>
                <a:sym typeface="Albert Sans"/>
              </a:rPr>
              <a:t>The </a:t>
            </a:r>
            <a:r>
              <a:rPr b="1" lang="es" sz="1600">
                <a:solidFill>
                  <a:srgbClr val="0012A2"/>
                </a:solidFill>
                <a:latin typeface="Albert Sans"/>
                <a:ea typeface="Albert Sans"/>
                <a:cs typeface="Albert Sans"/>
                <a:sym typeface="Albert Sans"/>
              </a:rPr>
              <a:t>Content</a:t>
            </a:r>
            <a:r>
              <a:rPr lang="es" sz="1600">
                <a:solidFill>
                  <a:schemeClr val="dk1"/>
                </a:solidFill>
                <a:latin typeface="Albert Sans"/>
                <a:ea typeface="Albert Sans"/>
                <a:cs typeface="Albert Sans"/>
                <a:sym typeface="Albert Sans"/>
              </a:rPr>
              <a:t> on AdminLTE was found as follows</a:t>
            </a:r>
            <a:endParaRPr/>
          </a:p>
          <a:p>
            <a:pPr indent="0" lvl="0" marL="0" rtl="0" algn="l">
              <a:lnSpc>
                <a:spcPct val="100000"/>
              </a:lnSpc>
              <a:spcBef>
                <a:spcPts val="0"/>
              </a:spcBef>
              <a:spcAft>
                <a:spcPts val="0"/>
              </a:spcAft>
              <a:buSzPts val="1400"/>
              <a:buNone/>
            </a:pPr>
            <a:r>
              <a:rPr lang="es" sz="1600">
                <a:solidFill>
                  <a:schemeClr val="dk1"/>
                </a:solidFill>
                <a:latin typeface="Albert Sans"/>
                <a:ea typeface="Albert Sans"/>
                <a:cs typeface="Albert Sans"/>
                <a:sym typeface="Albert Sans"/>
              </a:rPr>
              <a:t>The syntax or class that declares </a:t>
            </a:r>
            <a:r>
              <a:rPr b="1" lang="es" sz="1600">
                <a:solidFill>
                  <a:srgbClr val="0012A2"/>
                </a:solidFill>
                <a:latin typeface="Albert Sans"/>
                <a:ea typeface="Albert Sans"/>
                <a:cs typeface="Albert Sans"/>
                <a:sym typeface="Albert Sans"/>
              </a:rPr>
              <a:t>content</a:t>
            </a:r>
            <a:r>
              <a:rPr lang="es" sz="1600">
                <a:solidFill>
                  <a:schemeClr val="dk1"/>
                </a:solidFill>
                <a:latin typeface="Albert Sans"/>
                <a:ea typeface="Albert Sans"/>
                <a:cs typeface="Albert Sans"/>
                <a:sym typeface="Albert Sans"/>
              </a:rPr>
              <a:t> is …</a:t>
            </a:r>
            <a:endParaRPr/>
          </a:p>
          <a:p>
            <a:pPr indent="0" lvl="0" marL="0" rtl="0" algn="l">
              <a:lnSpc>
                <a:spcPct val="100000"/>
              </a:lnSpc>
              <a:spcBef>
                <a:spcPts val="0"/>
              </a:spcBef>
              <a:spcAft>
                <a:spcPts val="0"/>
              </a:spcAft>
              <a:buSzPts val="1400"/>
              <a:buNone/>
            </a:pPr>
            <a:r>
              <a:rPr lang="es" sz="1600">
                <a:solidFill>
                  <a:schemeClr val="dk1"/>
                </a:solidFill>
                <a:latin typeface="Albert Sans"/>
                <a:ea typeface="Albert Sans"/>
                <a:cs typeface="Albert Sans"/>
                <a:sym typeface="Albert Sans"/>
              </a:rPr>
              <a:t> &lt;main class="app-main"&gt;</a:t>
            </a:r>
            <a:endParaRPr/>
          </a:p>
        </p:txBody>
      </p:sp>
      <p:sp>
        <p:nvSpPr>
          <p:cNvPr id="316" name="Google Shape;316;p12"/>
          <p:cNvSpPr txBox="1"/>
          <p:nvPr>
            <p:ph idx="4294967295" type="title"/>
          </p:nvPr>
        </p:nvSpPr>
        <p:spPr>
          <a:xfrm>
            <a:off x="538625" y="767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12A2"/>
                </a:solidFill>
              </a:rPr>
              <a:t>Layout Analysis: Content</a:t>
            </a:r>
            <a:endParaRPr sz="3200">
              <a:solidFill>
                <a:srgbClr val="0012A2"/>
              </a:solidFill>
              <a:latin typeface="Figtree"/>
              <a:ea typeface="Figtree"/>
              <a:cs typeface="Figtree"/>
              <a:sym typeface="Figtree"/>
            </a:endParaRPr>
          </a:p>
        </p:txBody>
      </p:sp>
      <p:sp>
        <p:nvSpPr>
          <p:cNvPr id="317" name="Google Shape;317;p12"/>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pic>
        <p:nvPicPr>
          <p:cNvPr id="318" name="Google Shape;318;p12"/>
          <p:cNvPicPr preferRelativeResize="0"/>
          <p:nvPr/>
        </p:nvPicPr>
        <p:blipFill rotWithShape="1">
          <a:blip r:embed="rId3">
            <a:alphaModFix/>
          </a:blip>
          <a:srcRect b="0" l="0" r="0" t="0"/>
          <a:stretch/>
        </p:blipFill>
        <p:spPr>
          <a:xfrm>
            <a:off x="1224366" y="2366741"/>
            <a:ext cx="5966847" cy="260141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3"/>
          <p:cNvSpPr txBox="1"/>
          <p:nvPr>
            <p:ph idx="4294967295" type="body"/>
          </p:nvPr>
        </p:nvSpPr>
        <p:spPr>
          <a:xfrm>
            <a:off x="538625" y="1319650"/>
            <a:ext cx="8002800" cy="3238200"/>
          </a:xfrm>
          <a:prstGeom prst="rect">
            <a:avLst/>
          </a:prstGeom>
          <a:noFill/>
          <a:ln>
            <a:noFill/>
          </a:ln>
        </p:spPr>
        <p:txBody>
          <a:bodyPr anchorCtr="0" anchor="t" bIns="91425" lIns="91425" spcFirstLastPara="1" rIns="91425" wrap="square" tIns="91425">
            <a:noAutofit/>
          </a:bodyPr>
          <a:lstStyle/>
          <a:p>
            <a:pPr indent="-342900" lvl="0" marL="342900" rtl="0" algn="l">
              <a:lnSpc>
                <a:spcPct val="100000"/>
              </a:lnSpc>
              <a:spcBef>
                <a:spcPts val="0"/>
              </a:spcBef>
              <a:spcAft>
                <a:spcPts val="0"/>
              </a:spcAft>
              <a:buSzPts val="1400"/>
              <a:buChar char="●"/>
            </a:pPr>
            <a:r>
              <a:rPr lang="es" sz="1600">
                <a:solidFill>
                  <a:schemeClr val="dk1"/>
                </a:solidFill>
                <a:latin typeface="Albert Sans"/>
                <a:ea typeface="Albert Sans"/>
                <a:cs typeface="Albert Sans"/>
                <a:sym typeface="Albert Sans"/>
              </a:rPr>
              <a:t>The AdminLTE Admin template has 3 parts, namely</a:t>
            </a:r>
            <a:endParaRPr/>
          </a:p>
          <a:p>
            <a:pPr indent="-342900" lvl="1" marL="800100" rtl="0" algn="l">
              <a:lnSpc>
                <a:spcPct val="100000"/>
              </a:lnSpc>
              <a:spcBef>
                <a:spcPts val="0"/>
              </a:spcBef>
              <a:spcAft>
                <a:spcPts val="0"/>
              </a:spcAft>
              <a:buSzPts val="1400"/>
              <a:buChar char="○"/>
            </a:pPr>
            <a:r>
              <a:rPr lang="es" sz="1600">
                <a:solidFill>
                  <a:schemeClr val="dk1"/>
                </a:solidFill>
                <a:latin typeface="Albert Sans"/>
                <a:ea typeface="Albert Sans"/>
                <a:cs typeface="Albert Sans"/>
                <a:sym typeface="Albert Sans"/>
              </a:rPr>
              <a:t>Header </a:t>
            </a:r>
            <a:endParaRPr/>
          </a:p>
          <a:p>
            <a:pPr indent="-342900" lvl="1" marL="800100" rtl="0" algn="l">
              <a:lnSpc>
                <a:spcPct val="100000"/>
              </a:lnSpc>
              <a:spcBef>
                <a:spcPts val="0"/>
              </a:spcBef>
              <a:spcAft>
                <a:spcPts val="0"/>
              </a:spcAft>
              <a:buSzPts val="1400"/>
              <a:buChar char="○"/>
            </a:pPr>
            <a:r>
              <a:rPr lang="es" sz="1600">
                <a:solidFill>
                  <a:schemeClr val="dk1"/>
                </a:solidFill>
                <a:latin typeface="Albert Sans"/>
                <a:ea typeface="Albert Sans"/>
                <a:cs typeface="Albert Sans"/>
                <a:sym typeface="Albert Sans"/>
              </a:rPr>
              <a:t>Sidebar</a:t>
            </a:r>
            <a:endParaRPr/>
          </a:p>
          <a:p>
            <a:pPr indent="-342900" lvl="1" marL="800100" rtl="0" algn="l">
              <a:lnSpc>
                <a:spcPct val="100000"/>
              </a:lnSpc>
              <a:spcBef>
                <a:spcPts val="0"/>
              </a:spcBef>
              <a:spcAft>
                <a:spcPts val="0"/>
              </a:spcAft>
              <a:buSzPts val="1400"/>
              <a:buChar char="○"/>
            </a:pPr>
            <a:r>
              <a:rPr lang="es" sz="1600">
                <a:solidFill>
                  <a:schemeClr val="dk1"/>
                </a:solidFill>
                <a:latin typeface="Albert Sans"/>
                <a:ea typeface="Albert Sans"/>
                <a:cs typeface="Albert Sans"/>
                <a:sym typeface="Albert Sans"/>
              </a:rPr>
              <a:t>Content</a:t>
            </a:r>
            <a:endParaRPr/>
          </a:p>
          <a:p>
            <a:pPr indent="-342900" lvl="0" marL="342900" rtl="0" algn="l">
              <a:lnSpc>
                <a:spcPct val="100000"/>
              </a:lnSpc>
              <a:spcBef>
                <a:spcPts val="0"/>
              </a:spcBef>
              <a:spcAft>
                <a:spcPts val="0"/>
              </a:spcAft>
              <a:buSzPts val="1400"/>
              <a:buChar char="●"/>
            </a:pPr>
            <a:r>
              <a:rPr lang="es" sz="1600">
                <a:solidFill>
                  <a:schemeClr val="dk1"/>
                </a:solidFill>
                <a:latin typeface="Albert Sans"/>
                <a:ea typeface="Albert Sans"/>
                <a:cs typeface="Albert Sans"/>
                <a:sym typeface="Albert Sans"/>
              </a:rPr>
              <a:t>When choosing a different menu, only the content section always show different content based on the selected menu.</a:t>
            </a:r>
            <a:endParaRPr/>
          </a:p>
          <a:p>
            <a:pPr indent="-342900" lvl="0" marL="342900" rtl="0" algn="l">
              <a:lnSpc>
                <a:spcPct val="100000"/>
              </a:lnSpc>
              <a:spcBef>
                <a:spcPts val="0"/>
              </a:spcBef>
              <a:spcAft>
                <a:spcPts val="0"/>
              </a:spcAft>
              <a:buSzPts val="1400"/>
              <a:buChar char="●"/>
            </a:pPr>
            <a:r>
              <a:rPr lang="es" sz="1600">
                <a:solidFill>
                  <a:schemeClr val="dk1"/>
                </a:solidFill>
                <a:latin typeface="Albert Sans"/>
                <a:ea typeface="Albert Sans"/>
                <a:cs typeface="Albert Sans"/>
                <a:sym typeface="Albert Sans"/>
              </a:rPr>
              <a:t>When selecting a different menu, the 'sidebar' section has minor change in content. Only different CSS for the active menu</a:t>
            </a:r>
            <a:endParaRPr/>
          </a:p>
          <a:p>
            <a:pPr indent="-342900" lvl="0" marL="342900" rtl="0" algn="l">
              <a:lnSpc>
                <a:spcPct val="100000"/>
              </a:lnSpc>
              <a:spcBef>
                <a:spcPts val="0"/>
              </a:spcBef>
              <a:spcAft>
                <a:spcPts val="0"/>
              </a:spcAft>
              <a:buSzPts val="1400"/>
              <a:buChar char="●"/>
            </a:pPr>
            <a:r>
              <a:rPr lang="es" sz="1600">
                <a:solidFill>
                  <a:schemeClr val="dk1"/>
                </a:solidFill>
                <a:latin typeface="Albert Sans"/>
                <a:ea typeface="Albert Sans"/>
                <a:cs typeface="Albert Sans"/>
                <a:sym typeface="Albert Sans"/>
              </a:rPr>
              <a:t>When choosing a different menu, the 'header' section has minor change</a:t>
            </a:r>
            <a:endParaRPr/>
          </a:p>
          <a:p>
            <a:pPr indent="-254000" lvl="0" marL="342900" rtl="0" algn="l">
              <a:lnSpc>
                <a:spcPct val="100000"/>
              </a:lnSpc>
              <a:spcBef>
                <a:spcPts val="0"/>
              </a:spcBef>
              <a:spcAft>
                <a:spcPts val="0"/>
              </a:spcAft>
              <a:buSzPts val="1400"/>
              <a:buNone/>
            </a:pPr>
            <a:r>
              <a:t/>
            </a:r>
            <a:endParaRPr sz="1600">
              <a:solidFill>
                <a:schemeClr val="dk1"/>
              </a:solidFill>
              <a:latin typeface="Albert Sans"/>
              <a:ea typeface="Albert Sans"/>
              <a:cs typeface="Albert Sans"/>
              <a:sym typeface="Albert Sans"/>
            </a:endParaRPr>
          </a:p>
          <a:p>
            <a:pPr indent="-342900" lvl="0" marL="342900" rtl="0" algn="l">
              <a:lnSpc>
                <a:spcPct val="100000"/>
              </a:lnSpc>
              <a:spcBef>
                <a:spcPts val="0"/>
              </a:spcBef>
              <a:spcAft>
                <a:spcPts val="0"/>
              </a:spcAft>
              <a:buSzPts val="1400"/>
              <a:buChar char="●"/>
            </a:pPr>
            <a:r>
              <a:rPr b="1" lang="es" sz="1600">
                <a:solidFill>
                  <a:srgbClr val="0012A2"/>
                </a:solidFill>
                <a:latin typeface="Albert Sans"/>
                <a:ea typeface="Albert Sans"/>
                <a:cs typeface="Albert Sans"/>
                <a:sym typeface="Albert Sans"/>
              </a:rPr>
              <a:t>Hence, the ‘content' part must be sliced from the main layout</a:t>
            </a:r>
            <a:endParaRPr/>
          </a:p>
        </p:txBody>
      </p:sp>
      <p:sp>
        <p:nvSpPr>
          <p:cNvPr id="324" name="Google Shape;324;p13"/>
          <p:cNvSpPr txBox="1"/>
          <p:nvPr>
            <p:ph idx="4294967295" type="title"/>
          </p:nvPr>
        </p:nvSpPr>
        <p:spPr>
          <a:xfrm>
            <a:off x="538625" y="767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12A2"/>
                </a:solidFill>
              </a:rPr>
              <a:t>3. Identify Layout (Summary)</a:t>
            </a:r>
            <a:endParaRPr sz="3200">
              <a:solidFill>
                <a:srgbClr val="0012A2"/>
              </a:solidFill>
              <a:latin typeface="Figtree"/>
              <a:ea typeface="Figtree"/>
              <a:cs typeface="Figtree"/>
              <a:sym typeface="Figtree"/>
            </a:endParaRPr>
          </a:p>
        </p:txBody>
      </p:sp>
      <p:sp>
        <p:nvSpPr>
          <p:cNvPr id="325" name="Google Shape;325;p13"/>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4"/>
          <p:cNvSpPr txBox="1"/>
          <p:nvPr>
            <p:ph idx="4294967295" type="body"/>
          </p:nvPr>
        </p:nvSpPr>
        <p:spPr>
          <a:xfrm>
            <a:off x="538625" y="1319650"/>
            <a:ext cx="8002800" cy="323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sz="1600">
                <a:solidFill>
                  <a:schemeClr val="dk1"/>
                </a:solidFill>
                <a:latin typeface="Albert Sans"/>
                <a:ea typeface="Albert Sans"/>
                <a:cs typeface="Albert Sans"/>
                <a:sym typeface="Albert Sans"/>
              </a:rPr>
              <a:t>Based on the previous work steps, we can define:</a:t>
            </a:r>
            <a:endParaRPr/>
          </a:p>
          <a:p>
            <a:pPr indent="-342900" lvl="0" marL="342900" rtl="0" algn="l">
              <a:lnSpc>
                <a:spcPct val="100000"/>
              </a:lnSpc>
              <a:spcBef>
                <a:spcPts val="0"/>
              </a:spcBef>
              <a:spcAft>
                <a:spcPts val="0"/>
              </a:spcAft>
              <a:buSzPts val="1400"/>
              <a:buChar char="●"/>
            </a:pPr>
            <a:r>
              <a:rPr b="1" lang="es" sz="1600">
                <a:solidFill>
                  <a:srgbClr val="0012A2"/>
                </a:solidFill>
                <a:latin typeface="Albert Sans"/>
                <a:ea typeface="Albert Sans"/>
                <a:cs typeface="Albert Sans"/>
                <a:sym typeface="Albert Sans"/>
              </a:rPr>
              <a:t>Child</a:t>
            </a:r>
            <a:r>
              <a:rPr lang="es" sz="1600">
                <a:solidFill>
                  <a:schemeClr val="dk1"/>
                </a:solidFill>
                <a:latin typeface="Albert Sans"/>
                <a:ea typeface="Albert Sans"/>
                <a:cs typeface="Albert Sans"/>
                <a:sym typeface="Albert Sans"/>
              </a:rPr>
              <a:t> </a:t>
            </a:r>
            <a:r>
              <a:rPr b="1" lang="es" sz="1600">
                <a:solidFill>
                  <a:srgbClr val="0012A2"/>
                </a:solidFill>
                <a:latin typeface="Albert Sans"/>
                <a:ea typeface="Albert Sans"/>
                <a:cs typeface="Albert Sans"/>
                <a:sym typeface="Albert Sans"/>
              </a:rPr>
              <a:t>Layout</a:t>
            </a:r>
            <a:r>
              <a:rPr lang="es" sz="1600">
                <a:solidFill>
                  <a:schemeClr val="dk1"/>
                </a:solidFill>
                <a:latin typeface="Albert Sans"/>
                <a:ea typeface="Albert Sans"/>
                <a:cs typeface="Albert Sans"/>
                <a:sym typeface="Albert Sans"/>
              </a:rPr>
              <a:t> is the program snippet from the inside ‘content’</a:t>
            </a:r>
            <a:endParaRPr/>
          </a:p>
          <a:p>
            <a:pPr indent="-342900" lvl="0" marL="342900" rtl="0" algn="l">
              <a:lnSpc>
                <a:spcPct val="100000"/>
              </a:lnSpc>
              <a:spcBef>
                <a:spcPts val="0"/>
              </a:spcBef>
              <a:spcAft>
                <a:spcPts val="0"/>
              </a:spcAft>
              <a:buSzPts val="1400"/>
              <a:buChar char="●"/>
            </a:pPr>
            <a:r>
              <a:rPr b="1" lang="es" sz="1600">
                <a:solidFill>
                  <a:srgbClr val="0012A2"/>
                </a:solidFill>
                <a:latin typeface="Albert Sans"/>
                <a:ea typeface="Albert Sans"/>
                <a:cs typeface="Albert Sans"/>
                <a:sym typeface="Albert Sans"/>
              </a:rPr>
              <a:t>Base</a:t>
            </a:r>
            <a:r>
              <a:rPr lang="es" sz="1600">
                <a:solidFill>
                  <a:schemeClr val="dk1"/>
                </a:solidFill>
                <a:latin typeface="Albert Sans"/>
                <a:ea typeface="Albert Sans"/>
                <a:cs typeface="Albert Sans"/>
                <a:sym typeface="Albert Sans"/>
              </a:rPr>
              <a:t> </a:t>
            </a:r>
            <a:r>
              <a:rPr b="1" lang="es" sz="1600">
                <a:solidFill>
                  <a:srgbClr val="0012A2"/>
                </a:solidFill>
                <a:latin typeface="Albert Sans"/>
                <a:ea typeface="Albert Sans"/>
                <a:cs typeface="Albert Sans"/>
                <a:sym typeface="Albert Sans"/>
              </a:rPr>
              <a:t>Layout</a:t>
            </a:r>
            <a:r>
              <a:rPr lang="es" sz="1600">
                <a:solidFill>
                  <a:schemeClr val="dk1"/>
                </a:solidFill>
                <a:latin typeface="Albert Sans"/>
                <a:ea typeface="Albert Sans"/>
                <a:cs typeface="Albert Sans"/>
                <a:sym typeface="Albert Sans"/>
              </a:rPr>
              <a:t> is the entire HTML code of the 'index.html' file except ‘content’ section</a:t>
            </a:r>
            <a:endParaRPr/>
          </a:p>
        </p:txBody>
      </p:sp>
      <p:sp>
        <p:nvSpPr>
          <p:cNvPr id="331" name="Google Shape;331;p14"/>
          <p:cNvSpPr txBox="1"/>
          <p:nvPr>
            <p:ph idx="4294967295" type="title"/>
          </p:nvPr>
        </p:nvSpPr>
        <p:spPr>
          <a:xfrm>
            <a:off x="538624" y="76750"/>
            <a:ext cx="7551275"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12A2"/>
                </a:solidFill>
              </a:rPr>
              <a:t>4. Define Base Layout and Child Layout</a:t>
            </a:r>
            <a:endParaRPr sz="3200">
              <a:solidFill>
                <a:srgbClr val="0012A2"/>
              </a:solidFill>
              <a:latin typeface="Figtree"/>
              <a:ea typeface="Figtree"/>
              <a:cs typeface="Figtree"/>
              <a:sym typeface="Figtree"/>
            </a:endParaRPr>
          </a:p>
        </p:txBody>
      </p:sp>
      <p:sp>
        <p:nvSpPr>
          <p:cNvPr id="332" name="Google Shape;332;p14"/>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pic>
        <p:nvPicPr>
          <p:cNvPr id="333" name="Google Shape;333;p14"/>
          <p:cNvPicPr preferRelativeResize="0"/>
          <p:nvPr/>
        </p:nvPicPr>
        <p:blipFill rotWithShape="1">
          <a:blip r:embed="rId3">
            <a:alphaModFix/>
          </a:blip>
          <a:srcRect b="0" l="0" r="0" t="0"/>
          <a:stretch/>
        </p:blipFill>
        <p:spPr>
          <a:xfrm>
            <a:off x="147234" y="3079040"/>
            <a:ext cx="9144000" cy="2064460"/>
          </a:xfrm>
          <a:prstGeom prst="rect">
            <a:avLst/>
          </a:prstGeom>
          <a:noFill/>
          <a:ln>
            <a:noFill/>
          </a:ln>
        </p:spPr>
      </p:pic>
      <p:sp>
        <p:nvSpPr>
          <p:cNvPr id="334" name="Google Shape;334;p14"/>
          <p:cNvSpPr/>
          <p:nvPr/>
        </p:nvSpPr>
        <p:spPr>
          <a:xfrm>
            <a:off x="3961674" y="2571749"/>
            <a:ext cx="705173" cy="1225335"/>
          </a:xfrm>
          <a:prstGeom prst="downArrow">
            <a:avLst>
              <a:gd fmla="val 50000" name="adj1"/>
              <a:gd fmla="val 50000" name="adj2"/>
            </a:avLst>
          </a:prstGeom>
          <a:solidFill>
            <a:schemeClr val="accent1"/>
          </a:solidFill>
          <a:ln cap="flat" cmpd="sng" w="25400">
            <a:solidFill>
              <a:srgbClr val="5968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5" name="Google Shape;335;p14"/>
          <p:cNvSpPr txBox="1"/>
          <p:nvPr/>
        </p:nvSpPr>
        <p:spPr>
          <a:xfrm>
            <a:off x="3724194" y="2242649"/>
            <a:ext cx="126669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 sz="1400" u="none" cap="none" strike="noStrike">
                <a:solidFill>
                  <a:srgbClr val="000000"/>
                </a:solidFill>
                <a:latin typeface="Arial"/>
                <a:ea typeface="Arial"/>
                <a:cs typeface="Arial"/>
                <a:sym typeface="Arial"/>
              </a:rPr>
              <a:t>Child Layout</a:t>
            </a:r>
            <a:endParaRPr/>
          </a:p>
        </p:txBody>
      </p:sp>
      <p:sp>
        <p:nvSpPr>
          <p:cNvPr id="336" name="Google Shape;336;p14"/>
          <p:cNvSpPr/>
          <p:nvPr/>
        </p:nvSpPr>
        <p:spPr>
          <a:xfrm flipH="1">
            <a:off x="897058" y="2798014"/>
            <a:ext cx="323458" cy="562052"/>
          </a:xfrm>
          <a:prstGeom prst="downArrow">
            <a:avLst>
              <a:gd fmla="val 50000" name="adj1"/>
              <a:gd fmla="val 50000" name="adj2"/>
            </a:avLst>
          </a:prstGeom>
          <a:solidFill>
            <a:srgbClr val="00B0F0"/>
          </a:solidFill>
          <a:ln cap="flat" cmpd="sng" w="25400">
            <a:solidFill>
              <a:srgbClr val="1C1C1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7" name="Google Shape;337;p14"/>
          <p:cNvSpPr txBox="1"/>
          <p:nvPr/>
        </p:nvSpPr>
        <p:spPr>
          <a:xfrm>
            <a:off x="587169" y="2417860"/>
            <a:ext cx="12474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 sz="1400" u="none" cap="none" strike="noStrike">
                <a:solidFill>
                  <a:srgbClr val="000000"/>
                </a:solidFill>
                <a:latin typeface="Arial"/>
                <a:ea typeface="Arial"/>
                <a:cs typeface="Arial"/>
                <a:sym typeface="Arial"/>
              </a:rPr>
              <a:t>Base Layout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5"/>
          <p:cNvSpPr txBox="1"/>
          <p:nvPr>
            <p:ph idx="4294967295" type="body"/>
          </p:nvPr>
        </p:nvSpPr>
        <p:spPr>
          <a:xfrm>
            <a:off x="538624" y="1155100"/>
            <a:ext cx="8002800" cy="518068"/>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sz="2000">
                <a:solidFill>
                  <a:schemeClr val="dk1"/>
                </a:solidFill>
                <a:latin typeface="Albert Sans"/>
                <a:ea typeface="Albert Sans"/>
                <a:cs typeface="Albert Sans"/>
                <a:sym typeface="Albert Sans"/>
              </a:rPr>
              <a:t>Create a folder called 'layouts' in resources/views</a:t>
            </a:r>
            <a:endParaRPr/>
          </a:p>
        </p:txBody>
      </p:sp>
      <p:sp>
        <p:nvSpPr>
          <p:cNvPr id="343" name="Google Shape;343;p15"/>
          <p:cNvSpPr txBox="1"/>
          <p:nvPr>
            <p:ph idx="4294967295" type="title"/>
          </p:nvPr>
        </p:nvSpPr>
        <p:spPr>
          <a:xfrm>
            <a:off x="538624" y="76750"/>
            <a:ext cx="7563975"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a:solidFill>
                  <a:srgbClr val="0012A2"/>
                </a:solidFill>
              </a:rPr>
              <a:t>5. Apply Layouts and Child Templates on Laravel Resources View (1)</a:t>
            </a:r>
            <a:endParaRPr>
              <a:solidFill>
                <a:srgbClr val="0012A2"/>
              </a:solidFill>
              <a:latin typeface="Figtree"/>
              <a:ea typeface="Figtree"/>
              <a:cs typeface="Figtree"/>
              <a:sym typeface="Figtree"/>
            </a:endParaRPr>
          </a:p>
        </p:txBody>
      </p:sp>
      <p:sp>
        <p:nvSpPr>
          <p:cNvPr id="344" name="Google Shape;344;p15"/>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pic>
        <p:nvPicPr>
          <p:cNvPr id="345" name="Google Shape;345;p15"/>
          <p:cNvPicPr preferRelativeResize="0"/>
          <p:nvPr/>
        </p:nvPicPr>
        <p:blipFill rotWithShape="1">
          <a:blip r:embed="rId3">
            <a:alphaModFix/>
          </a:blip>
          <a:srcRect b="0" l="0" r="0" t="0"/>
          <a:stretch/>
        </p:blipFill>
        <p:spPr>
          <a:xfrm>
            <a:off x="5527346" y="1961013"/>
            <a:ext cx="2981741" cy="2362530"/>
          </a:xfrm>
          <a:prstGeom prst="rect">
            <a:avLst/>
          </a:prstGeom>
          <a:noFill/>
          <a:ln>
            <a:noFill/>
          </a:ln>
        </p:spPr>
      </p:pic>
      <p:pic>
        <p:nvPicPr>
          <p:cNvPr id="346" name="Google Shape;346;p15"/>
          <p:cNvPicPr preferRelativeResize="0"/>
          <p:nvPr/>
        </p:nvPicPr>
        <p:blipFill rotWithShape="1">
          <a:blip r:embed="rId4">
            <a:alphaModFix/>
          </a:blip>
          <a:srcRect b="0" l="0" r="0" t="0"/>
          <a:stretch/>
        </p:blipFill>
        <p:spPr>
          <a:xfrm>
            <a:off x="409433" y="1891215"/>
            <a:ext cx="4317549" cy="2502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6"/>
          <p:cNvSpPr txBox="1"/>
          <p:nvPr>
            <p:ph idx="4294967295" type="body"/>
          </p:nvPr>
        </p:nvSpPr>
        <p:spPr>
          <a:xfrm>
            <a:off x="538625" y="1319650"/>
            <a:ext cx="4033375" cy="25665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sz="2000">
                <a:solidFill>
                  <a:schemeClr val="dk1"/>
                </a:solidFill>
                <a:latin typeface="Albert Sans"/>
                <a:ea typeface="Albert Sans"/>
                <a:cs typeface="Albert Sans"/>
                <a:sym typeface="Albert Sans"/>
              </a:rPr>
              <a:t>Create a new blade file. (extension: *.blade.php)</a:t>
            </a:r>
            <a:endParaRPr/>
          </a:p>
          <a:p>
            <a:pPr indent="0" lvl="0" marL="0" rtl="0" algn="l">
              <a:lnSpc>
                <a:spcPct val="100000"/>
              </a:lnSpc>
              <a:spcBef>
                <a:spcPts val="0"/>
              </a:spcBef>
              <a:spcAft>
                <a:spcPts val="0"/>
              </a:spcAft>
              <a:buSzPts val="1400"/>
              <a:buNone/>
            </a:pPr>
            <a:r>
              <a:t/>
            </a:r>
            <a:endParaRPr sz="2000">
              <a:solidFill>
                <a:schemeClr val="dk1"/>
              </a:solidFill>
              <a:latin typeface="Albert Sans"/>
              <a:ea typeface="Albert Sans"/>
              <a:cs typeface="Albert Sans"/>
              <a:sym typeface="Albert Sans"/>
            </a:endParaRPr>
          </a:p>
          <a:p>
            <a:pPr indent="0" lvl="0" marL="0" rtl="0" algn="l">
              <a:lnSpc>
                <a:spcPct val="100000"/>
              </a:lnSpc>
              <a:spcBef>
                <a:spcPts val="0"/>
              </a:spcBef>
              <a:spcAft>
                <a:spcPts val="0"/>
              </a:spcAft>
              <a:buSzPts val="1400"/>
              <a:buNone/>
            </a:pPr>
            <a:r>
              <a:rPr lang="es" sz="2000">
                <a:solidFill>
                  <a:schemeClr val="dk1"/>
                </a:solidFill>
                <a:latin typeface="Albert Sans"/>
                <a:ea typeface="Albert Sans"/>
                <a:cs typeface="Albert Sans"/>
                <a:sym typeface="Albert Sans"/>
              </a:rPr>
              <a:t>Filenames are basically free, but are recommended according to the `theme name`</a:t>
            </a:r>
            <a:endParaRPr/>
          </a:p>
        </p:txBody>
      </p:sp>
      <p:sp>
        <p:nvSpPr>
          <p:cNvPr id="352" name="Google Shape;352;p16"/>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sp>
        <p:nvSpPr>
          <p:cNvPr id="353" name="Google Shape;353;p16"/>
          <p:cNvSpPr txBox="1"/>
          <p:nvPr/>
        </p:nvSpPr>
        <p:spPr>
          <a:xfrm>
            <a:off x="538624" y="76750"/>
            <a:ext cx="7563975" cy="913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200"/>
              <a:buFont typeface="Figtree"/>
              <a:buNone/>
            </a:pPr>
            <a:r>
              <a:rPr b="1" i="0" lang="es" sz="2400" u="none" cap="none" strike="noStrike">
                <a:solidFill>
                  <a:srgbClr val="0012A2"/>
                </a:solidFill>
                <a:latin typeface="Figtree"/>
                <a:ea typeface="Figtree"/>
                <a:cs typeface="Figtree"/>
                <a:sym typeface="Figtree"/>
              </a:rPr>
              <a:t>5. Apply Layouts and Child Templates on Laravel Resources View (2)</a:t>
            </a:r>
            <a:endParaRPr b="1" i="0" sz="2400" u="none" cap="none" strike="noStrike">
              <a:solidFill>
                <a:srgbClr val="0012A2"/>
              </a:solidFill>
              <a:latin typeface="Figtree"/>
              <a:ea typeface="Figtree"/>
              <a:cs typeface="Figtree"/>
              <a:sym typeface="Figtree"/>
            </a:endParaRPr>
          </a:p>
        </p:txBody>
      </p:sp>
      <p:pic>
        <p:nvPicPr>
          <p:cNvPr id="354" name="Google Shape;354;p16"/>
          <p:cNvPicPr preferRelativeResize="0"/>
          <p:nvPr/>
        </p:nvPicPr>
        <p:blipFill rotWithShape="1">
          <a:blip r:embed="rId3">
            <a:alphaModFix/>
          </a:blip>
          <a:srcRect b="0" l="0" r="0" t="0"/>
          <a:stretch/>
        </p:blipFill>
        <p:spPr>
          <a:xfrm>
            <a:off x="5517583" y="689675"/>
            <a:ext cx="2585016" cy="2394487"/>
          </a:xfrm>
          <a:prstGeom prst="rect">
            <a:avLst/>
          </a:prstGeom>
          <a:noFill/>
          <a:ln>
            <a:noFill/>
          </a:ln>
        </p:spPr>
      </p:pic>
      <p:pic>
        <p:nvPicPr>
          <p:cNvPr id="355" name="Google Shape;355;p16"/>
          <p:cNvPicPr preferRelativeResize="0"/>
          <p:nvPr/>
        </p:nvPicPr>
        <p:blipFill rotWithShape="1">
          <a:blip r:embed="rId4">
            <a:alphaModFix/>
          </a:blip>
          <a:srcRect b="0" l="0" r="0" t="0"/>
          <a:stretch/>
        </p:blipFill>
        <p:spPr>
          <a:xfrm>
            <a:off x="5517583" y="3294206"/>
            <a:ext cx="2915057" cy="101931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2f105e33cad_0_912"/>
          <p:cNvSpPr/>
          <p:nvPr/>
        </p:nvSpPr>
        <p:spPr>
          <a:xfrm>
            <a:off x="4237500" y="1242775"/>
            <a:ext cx="669000" cy="669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g2f105e33cad_0_912"/>
          <p:cNvSpPr/>
          <p:nvPr/>
        </p:nvSpPr>
        <p:spPr>
          <a:xfrm>
            <a:off x="6942600" y="1242775"/>
            <a:ext cx="669000" cy="669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g2f105e33cad_0_912"/>
          <p:cNvSpPr/>
          <p:nvPr/>
        </p:nvSpPr>
        <p:spPr>
          <a:xfrm>
            <a:off x="4237500" y="3084425"/>
            <a:ext cx="669000" cy="669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2f105e33cad_0_912"/>
          <p:cNvSpPr/>
          <p:nvPr/>
        </p:nvSpPr>
        <p:spPr>
          <a:xfrm>
            <a:off x="1532350" y="1242775"/>
            <a:ext cx="669000" cy="669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g2f105e33cad_0_9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s"/>
              <a:t>Outline</a:t>
            </a:r>
            <a:endParaRPr>
              <a:latin typeface="Figtree"/>
              <a:ea typeface="Figtree"/>
              <a:cs typeface="Figtree"/>
              <a:sym typeface="Figtree"/>
            </a:endParaRPr>
          </a:p>
        </p:txBody>
      </p:sp>
      <p:sp>
        <p:nvSpPr>
          <p:cNvPr id="197" name="Google Shape;197;g2f105e33cad_0_912"/>
          <p:cNvSpPr txBox="1"/>
          <p:nvPr>
            <p:ph idx="1" type="subTitle"/>
          </p:nvPr>
        </p:nvSpPr>
        <p:spPr>
          <a:xfrm>
            <a:off x="656250" y="2233331"/>
            <a:ext cx="24213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s"/>
              <a:t>Templating and Layout in Web Development</a:t>
            </a:r>
            <a:endParaRPr/>
          </a:p>
        </p:txBody>
      </p:sp>
      <p:sp>
        <p:nvSpPr>
          <p:cNvPr id="198" name="Google Shape;198;g2f105e33cad_0_912"/>
          <p:cNvSpPr txBox="1"/>
          <p:nvPr>
            <p:ph idx="3" type="subTitle"/>
          </p:nvPr>
        </p:nvSpPr>
        <p:spPr>
          <a:xfrm>
            <a:off x="3361350" y="2233331"/>
            <a:ext cx="24213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t>Defining your Layout Template</a:t>
            </a:r>
            <a:endParaRPr/>
          </a:p>
        </p:txBody>
      </p:sp>
      <p:sp>
        <p:nvSpPr>
          <p:cNvPr id="199" name="Google Shape;199;g2f105e33cad_0_912"/>
          <p:cNvSpPr txBox="1"/>
          <p:nvPr>
            <p:ph idx="5" type="subTitle"/>
          </p:nvPr>
        </p:nvSpPr>
        <p:spPr>
          <a:xfrm>
            <a:off x="6066450" y="2233331"/>
            <a:ext cx="24213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t>Defining your Child Template</a:t>
            </a:r>
            <a:endParaRPr/>
          </a:p>
        </p:txBody>
      </p:sp>
      <p:sp>
        <p:nvSpPr>
          <p:cNvPr id="200" name="Google Shape;200;g2f105e33cad_0_912"/>
          <p:cNvSpPr txBox="1"/>
          <p:nvPr>
            <p:ph idx="9" type="subTitle"/>
          </p:nvPr>
        </p:nvSpPr>
        <p:spPr>
          <a:xfrm>
            <a:off x="3361350" y="4084725"/>
            <a:ext cx="2421300" cy="66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a:t>Implementation using Existing Case Study</a:t>
            </a:r>
            <a:endParaRPr/>
          </a:p>
        </p:txBody>
      </p:sp>
      <p:sp>
        <p:nvSpPr>
          <p:cNvPr id="201" name="Google Shape;201;g2f105e33cad_0_912"/>
          <p:cNvSpPr txBox="1"/>
          <p:nvPr>
            <p:ph idx="16" type="title"/>
          </p:nvPr>
        </p:nvSpPr>
        <p:spPr>
          <a:xfrm>
            <a:off x="1532300" y="1242775"/>
            <a:ext cx="669000" cy="669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s"/>
              <a:t>1</a:t>
            </a:r>
            <a:endParaRPr/>
          </a:p>
        </p:txBody>
      </p:sp>
      <p:sp>
        <p:nvSpPr>
          <p:cNvPr id="202" name="Google Shape;202;g2f105e33cad_0_912"/>
          <p:cNvSpPr txBox="1"/>
          <p:nvPr>
            <p:ph idx="18" type="title"/>
          </p:nvPr>
        </p:nvSpPr>
        <p:spPr>
          <a:xfrm>
            <a:off x="4237450" y="1242825"/>
            <a:ext cx="669000" cy="669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s"/>
              <a:t>2</a:t>
            </a:r>
            <a:endParaRPr/>
          </a:p>
        </p:txBody>
      </p:sp>
      <p:sp>
        <p:nvSpPr>
          <p:cNvPr id="203" name="Google Shape;203;g2f105e33cad_0_912"/>
          <p:cNvSpPr txBox="1"/>
          <p:nvPr>
            <p:ph idx="19" type="title"/>
          </p:nvPr>
        </p:nvSpPr>
        <p:spPr>
          <a:xfrm>
            <a:off x="4237500" y="3084425"/>
            <a:ext cx="669000" cy="669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s"/>
              <a:t>4</a:t>
            </a:r>
            <a:endParaRPr/>
          </a:p>
        </p:txBody>
      </p:sp>
      <p:sp>
        <p:nvSpPr>
          <p:cNvPr id="204" name="Google Shape;204;g2f105e33cad_0_912"/>
          <p:cNvSpPr txBox="1"/>
          <p:nvPr>
            <p:ph idx="20" type="title"/>
          </p:nvPr>
        </p:nvSpPr>
        <p:spPr>
          <a:xfrm>
            <a:off x="6942450" y="1242825"/>
            <a:ext cx="669000" cy="669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s"/>
              <a:t>3</a:t>
            </a:r>
            <a:endParaRPr/>
          </a:p>
        </p:txBody>
      </p:sp>
      <p:sp>
        <p:nvSpPr>
          <p:cNvPr id="205" name="Google Shape;205;g2f105e33cad_0_912"/>
          <p:cNvSpPr/>
          <p:nvPr/>
        </p:nvSpPr>
        <p:spPr>
          <a:xfrm>
            <a:off x="2161375" y="1189250"/>
            <a:ext cx="94200" cy="942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g2f105e33cad_0_912"/>
          <p:cNvSpPr/>
          <p:nvPr/>
        </p:nvSpPr>
        <p:spPr>
          <a:xfrm rot="2506023">
            <a:off x="4082293" y="3099138"/>
            <a:ext cx="170284" cy="170284"/>
          </a:xfrm>
          <a:custGeom>
            <a:rect b="b" l="l" r="r" t="t"/>
            <a:pathLst>
              <a:path extrusionOk="0" h="3861" w="3861">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g2f105e33cad_0_912"/>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chemeClr val="lt1"/>
                </a:solidFill>
                <a:latin typeface="Albert Sans"/>
                <a:ea typeface="Albert Sans"/>
                <a:cs typeface="Albert Sans"/>
                <a:sym typeface="Albert Sans"/>
              </a:rPr>
              <a:t>Informatics Engineering | Universitas Surabaya</a:t>
            </a:r>
            <a:endParaRPr b="0" i="0" sz="1000" u="none" cap="none" strike="noStrike">
              <a:solidFill>
                <a:schemeClr val="lt1"/>
              </a:solidFill>
              <a:latin typeface="Albert Sans"/>
              <a:ea typeface="Albert Sans"/>
              <a:cs typeface="Albert Sans"/>
              <a:sym typeface="Alber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17"/>
          <p:cNvSpPr txBox="1"/>
          <p:nvPr>
            <p:ph idx="4294967295" type="body"/>
          </p:nvPr>
        </p:nvSpPr>
        <p:spPr>
          <a:xfrm>
            <a:off x="538624" y="1119533"/>
            <a:ext cx="8002800" cy="14489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s">
                <a:solidFill>
                  <a:srgbClr val="0012A2"/>
                </a:solidFill>
                <a:latin typeface="Albert Sans"/>
                <a:ea typeface="Albert Sans"/>
                <a:cs typeface="Albert Sans"/>
                <a:sym typeface="Albert Sans"/>
              </a:rPr>
              <a:t>Copy</a:t>
            </a:r>
            <a:r>
              <a:rPr lang="es">
                <a:solidFill>
                  <a:schemeClr val="dk1"/>
                </a:solidFill>
                <a:latin typeface="Albert Sans"/>
                <a:ea typeface="Albert Sans"/>
                <a:cs typeface="Albert Sans"/>
                <a:sym typeface="Albert Sans"/>
              </a:rPr>
              <a:t> all the HTML scripts in index.html and </a:t>
            </a:r>
            <a:r>
              <a:rPr b="1" lang="es">
                <a:solidFill>
                  <a:srgbClr val="0012A2"/>
                </a:solidFill>
                <a:latin typeface="Albert Sans"/>
                <a:ea typeface="Albert Sans"/>
                <a:cs typeface="Albert Sans"/>
                <a:sym typeface="Albert Sans"/>
              </a:rPr>
              <a:t>paste</a:t>
            </a:r>
            <a:r>
              <a:rPr lang="es">
                <a:solidFill>
                  <a:schemeClr val="dk1"/>
                </a:solidFill>
                <a:latin typeface="Albert Sans"/>
                <a:ea typeface="Albert Sans"/>
                <a:cs typeface="Albert Sans"/>
                <a:sym typeface="Albert Sans"/>
              </a:rPr>
              <a:t> them into layouts `adminlte4.blade.php`</a:t>
            </a:r>
            <a:endParaRPr/>
          </a:p>
          <a:p>
            <a:pPr indent="0" lvl="0" marL="0" rtl="0" algn="l">
              <a:lnSpc>
                <a:spcPct val="100000"/>
              </a:lnSpc>
              <a:spcBef>
                <a:spcPts val="0"/>
              </a:spcBef>
              <a:spcAft>
                <a:spcPts val="0"/>
              </a:spcAft>
              <a:buSzPts val="1400"/>
              <a:buNone/>
            </a:pPr>
            <a:r>
              <a:t/>
            </a:r>
            <a:endParaRPr>
              <a:solidFill>
                <a:schemeClr val="dk1"/>
              </a:solidFill>
              <a:latin typeface="Albert Sans"/>
              <a:ea typeface="Albert Sans"/>
              <a:cs typeface="Albert Sans"/>
              <a:sym typeface="Albert Sans"/>
            </a:endParaRPr>
          </a:p>
          <a:p>
            <a:pPr indent="0" lvl="0" marL="0" rtl="0" algn="l">
              <a:lnSpc>
                <a:spcPct val="100000"/>
              </a:lnSpc>
              <a:spcBef>
                <a:spcPts val="0"/>
              </a:spcBef>
              <a:spcAft>
                <a:spcPts val="0"/>
              </a:spcAft>
              <a:buSzPts val="1400"/>
              <a:buNone/>
            </a:pPr>
            <a:r>
              <a:rPr lang="es">
                <a:solidFill>
                  <a:schemeClr val="dk1"/>
                </a:solidFill>
                <a:latin typeface="Albert Sans"/>
                <a:ea typeface="Albert Sans"/>
                <a:cs typeface="Albert Sans"/>
                <a:sym typeface="Albert Sans"/>
              </a:rPr>
              <a:t>(see next slide) Move the `content` section and move script html into `child layout` (see next slide)</a:t>
            </a:r>
            <a:endParaRPr/>
          </a:p>
        </p:txBody>
      </p:sp>
      <p:sp>
        <p:nvSpPr>
          <p:cNvPr id="361" name="Google Shape;361;p17"/>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sp>
        <p:nvSpPr>
          <p:cNvPr id="362" name="Google Shape;362;p17"/>
          <p:cNvSpPr txBox="1"/>
          <p:nvPr/>
        </p:nvSpPr>
        <p:spPr>
          <a:xfrm>
            <a:off x="538624" y="76750"/>
            <a:ext cx="7563975" cy="913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200"/>
              <a:buFont typeface="Figtree"/>
              <a:buNone/>
            </a:pPr>
            <a:r>
              <a:rPr b="1" i="0" lang="es" sz="2400" u="none" cap="none" strike="noStrike">
                <a:solidFill>
                  <a:srgbClr val="0012A2"/>
                </a:solidFill>
                <a:latin typeface="Figtree"/>
                <a:ea typeface="Figtree"/>
                <a:cs typeface="Figtree"/>
                <a:sym typeface="Figtree"/>
              </a:rPr>
              <a:t>5. Apply Layouts and Child Templates on Laravel Resources View (3)</a:t>
            </a:r>
            <a:endParaRPr b="1" i="0" sz="2400" u="none" cap="none" strike="noStrike">
              <a:solidFill>
                <a:srgbClr val="0012A2"/>
              </a:solidFill>
              <a:latin typeface="Figtree"/>
              <a:ea typeface="Figtree"/>
              <a:cs typeface="Figtree"/>
              <a:sym typeface="Figtree"/>
            </a:endParaRPr>
          </a:p>
        </p:txBody>
      </p:sp>
      <p:grpSp>
        <p:nvGrpSpPr>
          <p:cNvPr id="363" name="Google Shape;363;p17"/>
          <p:cNvGrpSpPr/>
          <p:nvPr/>
        </p:nvGrpSpPr>
        <p:grpSpPr>
          <a:xfrm>
            <a:off x="1720312" y="2247078"/>
            <a:ext cx="5501898" cy="2600091"/>
            <a:chOff x="1720312" y="2247078"/>
            <a:chExt cx="5501898" cy="2600091"/>
          </a:xfrm>
        </p:grpSpPr>
        <p:pic>
          <p:nvPicPr>
            <p:cNvPr id="364" name="Google Shape;364;p17"/>
            <p:cNvPicPr preferRelativeResize="0"/>
            <p:nvPr/>
          </p:nvPicPr>
          <p:blipFill rotWithShape="1">
            <a:blip r:embed="rId3">
              <a:alphaModFix/>
            </a:blip>
            <a:srcRect b="0" l="0" r="0" t="0"/>
            <a:stretch/>
          </p:blipFill>
          <p:spPr>
            <a:xfrm>
              <a:off x="1720312" y="2247078"/>
              <a:ext cx="5501898" cy="2600091"/>
            </a:xfrm>
            <a:prstGeom prst="rect">
              <a:avLst/>
            </a:prstGeom>
            <a:noFill/>
            <a:ln>
              <a:noFill/>
            </a:ln>
          </p:spPr>
        </p:pic>
        <p:cxnSp>
          <p:nvCxnSpPr>
            <p:cNvPr id="365" name="Google Shape;365;p17"/>
            <p:cNvCxnSpPr/>
            <p:nvPr/>
          </p:nvCxnSpPr>
          <p:spPr>
            <a:xfrm>
              <a:off x="2937085" y="3094897"/>
              <a:ext cx="3787292" cy="1558200"/>
            </a:xfrm>
            <a:prstGeom prst="straightConnector1">
              <a:avLst/>
            </a:prstGeom>
            <a:noFill/>
            <a:ln cap="flat" cmpd="sng" w="76200">
              <a:solidFill>
                <a:srgbClr val="FF0000"/>
              </a:solidFill>
              <a:prstDash val="solid"/>
              <a:round/>
              <a:headEnd len="sm" w="sm" type="none"/>
              <a:tailEnd len="sm" w="sm" type="none"/>
            </a:ln>
          </p:spPr>
        </p:cxnSp>
        <p:cxnSp>
          <p:nvCxnSpPr>
            <p:cNvPr id="366" name="Google Shape;366;p17"/>
            <p:cNvCxnSpPr/>
            <p:nvPr/>
          </p:nvCxnSpPr>
          <p:spPr>
            <a:xfrm flipH="1" rot="10800000">
              <a:off x="2893801" y="3181464"/>
              <a:ext cx="3938783" cy="1439171"/>
            </a:xfrm>
            <a:prstGeom prst="straightConnector1">
              <a:avLst/>
            </a:prstGeom>
            <a:noFill/>
            <a:ln cap="flat" cmpd="sng" w="76200">
              <a:solidFill>
                <a:srgbClr val="FF0000"/>
              </a:solidFill>
              <a:prstDash val="solid"/>
              <a:round/>
              <a:headEnd len="sm" w="sm" type="none"/>
              <a:tailEnd len="sm" w="sm" type="none"/>
            </a:ln>
          </p:spPr>
        </p:cxn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18"/>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sp>
        <p:nvSpPr>
          <p:cNvPr id="372" name="Google Shape;372;p18"/>
          <p:cNvSpPr txBox="1"/>
          <p:nvPr/>
        </p:nvSpPr>
        <p:spPr>
          <a:xfrm>
            <a:off x="538624" y="76750"/>
            <a:ext cx="7563975" cy="913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200"/>
              <a:buFont typeface="Figtree"/>
              <a:buNone/>
            </a:pPr>
            <a:r>
              <a:rPr b="1" i="0" lang="es" sz="2400" u="none" cap="none" strike="noStrike">
                <a:solidFill>
                  <a:srgbClr val="0012A2"/>
                </a:solidFill>
                <a:latin typeface="Figtree"/>
                <a:ea typeface="Figtree"/>
                <a:cs typeface="Figtree"/>
                <a:sym typeface="Figtree"/>
              </a:rPr>
              <a:t>5. Apply Layouts and Child Templates on Laravel Resources View (4)</a:t>
            </a:r>
            <a:endParaRPr b="1" i="0" sz="2400" u="none" cap="none" strike="noStrike">
              <a:solidFill>
                <a:srgbClr val="0012A2"/>
              </a:solidFill>
              <a:latin typeface="Figtree"/>
              <a:ea typeface="Figtree"/>
              <a:cs typeface="Figtree"/>
              <a:sym typeface="Figtree"/>
            </a:endParaRPr>
          </a:p>
        </p:txBody>
      </p:sp>
      <p:pic>
        <p:nvPicPr>
          <p:cNvPr id="373" name="Google Shape;373;p18"/>
          <p:cNvPicPr preferRelativeResize="0"/>
          <p:nvPr/>
        </p:nvPicPr>
        <p:blipFill rotWithShape="1">
          <a:blip r:embed="rId3">
            <a:alphaModFix/>
          </a:blip>
          <a:srcRect b="0" l="0" r="0" t="0"/>
          <a:stretch/>
        </p:blipFill>
        <p:spPr>
          <a:xfrm>
            <a:off x="538624" y="1382893"/>
            <a:ext cx="5992061" cy="1743318"/>
          </a:xfrm>
          <a:prstGeom prst="rect">
            <a:avLst/>
          </a:prstGeom>
          <a:noFill/>
          <a:ln>
            <a:noFill/>
          </a:ln>
        </p:spPr>
      </p:pic>
      <p:sp>
        <p:nvSpPr>
          <p:cNvPr id="374" name="Google Shape;374;p18"/>
          <p:cNvSpPr/>
          <p:nvPr/>
        </p:nvSpPr>
        <p:spPr>
          <a:xfrm>
            <a:off x="2390084" y="1637579"/>
            <a:ext cx="3752415" cy="118632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5" name="Google Shape;375;p18"/>
          <p:cNvSpPr txBox="1"/>
          <p:nvPr/>
        </p:nvSpPr>
        <p:spPr>
          <a:xfrm>
            <a:off x="4266292" y="869424"/>
            <a:ext cx="383630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 sz="1200" u="none" cap="none" strike="noStrike">
                <a:solidFill>
                  <a:srgbClr val="FFC000"/>
                </a:solidFill>
                <a:latin typeface="Arial"/>
                <a:ea typeface="Arial"/>
                <a:cs typeface="Arial"/>
                <a:sym typeface="Arial"/>
              </a:rPr>
              <a:t>Collapse &lt;main class&gt; ‘page-content’ and remove</a:t>
            </a:r>
            <a:endParaRPr/>
          </a:p>
          <a:p>
            <a:pPr indent="0" lvl="0" marL="0" marR="0" rtl="0" algn="l">
              <a:lnSpc>
                <a:spcPct val="100000"/>
              </a:lnSpc>
              <a:spcBef>
                <a:spcPts val="0"/>
              </a:spcBef>
              <a:spcAft>
                <a:spcPts val="0"/>
              </a:spcAft>
              <a:buNone/>
            </a:pPr>
            <a:r>
              <a:rPr b="1" i="0" lang="es" sz="1200" u="none" cap="none" strike="noStrike">
                <a:solidFill>
                  <a:srgbClr val="FFC000"/>
                </a:solidFill>
                <a:latin typeface="Arial"/>
                <a:ea typeface="Arial"/>
                <a:cs typeface="Arial"/>
                <a:sym typeface="Arial"/>
              </a:rPr>
              <a:t>“….”. Because we substitute with @yield</a:t>
            </a:r>
            <a:endParaRPr/>
          </a:p>
        </p:txBody>
      </p:sp>
      <p:pic>
        <p:nvPicPr>
          <p:cNvPr id="376" name="Google Shape;376;p18"/>
          <p:cNvPicPr preferRelativeResize="0"/>
          <p:nvPr/>
        </p:nvPicPr>
        <p:blipFill rotWithShape="1">
          <a:blip r:embed="rId4">
            <a:alphaModFix/>
          </a:blip>
          <a:srcRect b="0" l="0" r="0" t="0"/>
          <a:stretch/>
        </p:blipFill>
        <p:spPr>
          <a:xfrm>
            <a:off x="1331904" y="3358590"/>
            <a:ext cx="5045650" cy="168477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9"/>
          <p:cNvSpPr txBox="1"/>
          <p:nvPr>
            <p:ph idx="4294967295" type="body"/>
          </p:nvPr>
        </p:nvSpPr>
        <p:spPr>
          <a:xfrm>
            <a:off x="538625" y="1319650"/>
            <a:ext cx="8002800" cy="323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sz="2000">
                <a:solidFill>
                  <a:schemeClr val="dk1"/>
                </a:solidFill>
                <a:latin typeface="Albert Sans"/>
                <a:ea typeface="Albert Sans"/>
                <a:cs typeface="Albert Sans"/>
                <a:sym typeface="Albert Sans"/>
              </a:rPr>
              <a:t>In the main-layout file, named `adminlte4.blade.php`, please add @yield('content’) near the red boxed (previous slide) to indicate that the section will be filled with a child. </a:t>
            </a:r>
            <a:endParaRPr/>
          </a:p>
          <a:p>
            <a:pPr indent="0" lvl="0" marL="0" rtl="0" algn="l">
              <a:lnSpc>
                <a:spcPct val="100000"/>
              </a:lnSpc>
              <a:spcBef>
                <a:spcPts val="0"/>
              </a:spcBef>
              <a:spcAft>
                <a:spcPts val="0"/>
              </a:spcAft>
              <a:buSzPts val="1400"/>
              <a:buNone/>
            </a:pPr>
            <a:r>
              <a:t/>
            </a:r>
            <a:endParaRPr sz="2000">
              <a:solidFill>
                <a:schemeClr val="dk1"/>
              </a:solidFill>
              <a:latin typeface="Albert Sans"/>
              <a:ea typeface="Albert Sans"/>
              <a:cs typeface="Albert Sans"/>
              <a:sym typeface="Albert Sans"/>
            </a:endParaRPr>
          </a:p>
          <a:p>
            <a:pPr indent="0" lvl="0" marL="0" rtl="0" algn="l">
              <a:lnSpc>
                <a:spcPct val="100000"/>
              </a:lnSpc>
              <a:spcBef>
                <a:spcPts val="0"/>
              </a:spcBef>
              <a:spcAft>
                <a:spcPts val="0"/>
              </a:spcAft>
              <a:buSzPts val="1400"/>
              <a:buNone/>
            </a:pPr>
            <a:r>
              <a:rPr lang="es" sz="2000">
                <a:solidFill>
                  <a:schemeClr val="dk1"/>
                </a:solidFill>
                <a:latin typeface="Albert Sans"/>
                <a:ea typeface="Albert Sans"/>
                <a:cs typeface="Albert Sans"/>
                <a:sym typeface="Albert Sans"/>
              </a:rPr>
              <a:t>In the beginning of child-layout file, programmer must create @section syntax to synchronize the child &amp; main layout.</a:t>
            </a:r>
            <a:endParaRPr/>
          </a:p>
          <a:p>
            <a:pPr indent="0" lvl="0" marL="0" rtl="0" algn="l">
              <a:lnSpc>
                <a:spcPct val="100000"/>
              </a:lnSpc>
              <a:spcBef>
                <a:spcPts val="0"/>
              </a:spcBef>
              <a:spcAft>
                <a:spcPts val="0"/>
              </a:spcAft>
              <a:buSzPts val="1400"/>
              <a:buNone/>
            </a:pPr>
            <a:r>
              <a:t/>
            </a:r>
            <a:endParaRPr sz="2000">
              <a:solidFill>
                <a:schemeClr val="dk1"/>
              </a:solidFill>
              <a:latin typeface="Albert Sans"/>
              <a:ea typeface="Albert Sans"/>
              <a:cs typeface="Albert Sans"/>
              <a:sym typeface="Albert Sans"/>
            </a:endParaRPr>
          </a:p>
          <a:p>
            <a:pPr indent="0" lvl="0" marL="0" rtl="0" algn="l">
              <a:lnSpc>
                <a:spcPct val="100000"/>
              </a:lnSpc>
              <a:spcBef>
                <a:spcPts val="0"/>
              </a:spcBef>
              <a:spcAft>
                <a:spcPts val="0"/>
              </a:spcAft>
              <a:buSzPts val="1400"/>
              <a:buNone/>
            </a:pPr>
            <a:r>
              <a:rPr lang="es" sz="2000">
                <a:solidFill>
                  <a:schemeClr val="dk1"/>
                </a:solidFill>
                <a:latin typeface="Albert Sans"/>
                <a:ea typeface="Albert Sans"/>
                <a:cs typeface="Albert Sans"/>
                <a:sym typeface="Albert Sans"/>
              </a:rPr>
              <a:t>Inside the section of `child-layout` please paste the script content inside the red-boxed (from the previous slide) and modify the page title to make it more appropriate</a:t>
            </a:r>
            <a:endParaRPr/>
          </a:p>
        </p:txBody>
      </p:sp>
      <p:sp>
        <p:nvSpPr>
          <p:cNvPr id="382" name="Google Shape;382;p19"/>
          <p:cNvSpPr txBox="1"/>
          <p:nvPr>
            <p:ph idx="4294967295" type="title"/>
          </p:nvPr>
        </p:nvSpPr>
        <p:spPr>
          <a:xfrm>
            <a:off x="538625" y="76750"/>
            <a:ext cx="8286618" cy="1242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2800">
                <a:solidFill>
                  <a:srgbClr val="0012A2"/>
                </a:solidFill>
              </a:rPr>
              <a:t>6. Integrate child layout with our `main template` using @yield, @section and @extends syntax</a:t>
            </a:r>
            <a:endParaRPr sz="2800">
              <a:solidFill>
                <a:srgbClr val="0012A2"/>
              </a:solidFill>
              <a:latin typeface="Figtree"/>
              <a:ea typeface="Figtree"/>
              <a:cs typeface="Figtree"/>
              <a:sym typeface="Figtree"/>
            </a:endParaRPr>
          </a:p>
        </p:txBody>
      </p:sp>
      <p:sp>
        <p:nvSpPr>
          <p:cNvPr id="383" name="Google Shape;383;p19"/>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0"/>
          <p:cNvSpPr txBox="1"/>
          <p:nvPr>
            <p:ph idx="4294967295" type="body"/>
          </p:nvPr>
        </p:nvSpPr>
        <p:spPr>
          <a:xfrm>
            <a:off x="995826" y="3208149"/>
            <a:ext cx="1716378" cy="51919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sz="2000">
                <a:solidFill>
                  <a:schemeClr val="dk1"/>
                </a:solidFill>
                <a:latin typeface="Albert Sans"/>
                <a:ea typeface="Albert Sans"/>
                <a:cs typeface="Albert Sans"/>
                <a:sym typeface="Albert Sans"/>
              </a:rPr>
              <a:t>Cut (Ctrl+X)</a:t>
            </a:r>
            <a:endParaRPr/>
          </a:p>
        </p:txBody>
      </p:sp>
      <p:sp>
        <p:nvSpPr>
          <p:cNvPr id="389" name="Google Shape;389;p20"/>
          <p:cNvSpPr txBox="1"/>
          <p:nvPr>
            <p:ph idx="4294967295" type="title"/>
          </p:nvPr>
        </p:nvSpPr>
        <p:spPr>
          <a:xfrm>
            <a:off x="538625" y="76750"/>
            <a:ext cx="8286618" cy="620674"/>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2800">
                <a:solidFill>
                  <a:srgbClr val="0012A2"/>
                </a:solidFill>
              </a:rPr>
              <a:t>From your template, cut your content data</a:t>
            </a:r>
            <a:endParaRPr sz="2800">
              <a:solidFill>
                <a:srgbClr val="0012A2"/>
              </a:solidFill>
              <a:latin typeface="Figtree"/>
              <a:ea typeface="Figtree"/>
              <a:cs typeface="Figtree"/>
              <a:sym typeface="Figtree"/>
            </a:endParaRPr>
          </a:p>
        </p:txBody>
      </p:sp>
      <p:sp>
        <p:nvSpPr>
          <p:cNvPr id="390" name="Google Shape;390;p20"/>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pic>
        <p:nvPicPr>
          <p:cNvPr id="391" name="Google Shape;391;p20"/>
          <p:cNvPicPr preferRelativeResize="0"/>
          <p:nvPr/>
        </p:nvPicPr>
        <p:blipFill rotWithShape="1">
          <a:blip r:embed="rId3">
            <a:alphaModFix/>
          </a:blip>
          <a:srcRect b="0" l="0" r="0" t="0"/>
          <a:stretch/>
        </p:blipFill>
        <p:spPr>
          <a:xfrm>
            <a:off x="441701" y="945397"/>
            <a:ext cx="3487119" cy="2183853"/>
          </a:xfrm>
          <a:prstGeom prst="rect">
            <a:avLst/>
          </a:prstGeom>
          <a:noFill/>
          <a:ln>
            <a:noFill/>
          </a:ln>
        </p:spPr>
      </p:pic>
      <p:sp>
        <p:nvSpPr>
          <p:cNvPr id="392" name="Google Shape;392;p20"/>
          <p:cNvSpPr txBox="1"/>
          <p:nvPr/>
        </p:nvSpPr>
        <p:spPr>
          <a:xfrm>
            <a:off x="5215181" y="3208149"/>
            <a:ext cx="2053523" cy="51919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2"/>
              </a:buClr>
              <a:buSzPts val="1400"/>
              <a:buFont typeface="Albert Sans Light"/>
              <a:buNone/>
            </a:pPr>
            <a:r>
              <a:rPr b="0" i="0" lang="es" sz="1200" u="none" cap="none" strike="noStrike">
                <a:solidFill>
                  <a:schemeClr val="dk1"/>
                </a:solidFill>
                <a:latin typeface="Albert Sans"/>
                <a:ea typeface="Albert Sans"/>
                <a:cs typeface="Albert Sans"/>
                <a:sym typeface="Albert Sans"/>
              </a:rPr>
              <a:t>New Child File </a:t>
            </a:r>
            <a:endParaRPr/>
          </a:p>
          <a:p>
            <a:pPr indent="0" lvl="0" marL="0" marR="0" rtl="0" algn="l">
              <a:lnSpc>
                <a:spcPct val="100000"/>
              </a:lnSpc>
              <a:spcBef>
                <a:spcPts val="0"/>
              </a:spcBef>
              <a:spcAft>
                <a:spcPts val="0"/>
              </a:spcAft>
              <a:buClr>
                <a:schemeClr val="lt2"/>
              </a:buClr>
              <a:buSzPts val="1400"/>
              <a:buFont typeface="Albert Sans Light"/>
              <a:buNone/>
            </a:pPr>
            <a:r>
              <a:rPr b="0" i="0" lang="es" sz="1200" u="none" cap="none" strike="noStrike">
                <a:solidFill>
                  <a:schemeClr val="dk1"/>
                </a:solidFill>
                <a:latin typeface="Albert Sans"/>
                <a:ea typeface="Albert Sans"/>
                <a:cs typeface="Albert Sans"/>
                <a:sym typeface="Albert Sans"/>
              </a:rPr>
              <a:t>(ex: index2.blade.php)</a:t>
            </a:r>
            <a:endParaRPr/>
          </a:p>
        </p:txBody>
      </p:sp>
      <p:pic>
        <p:nvPicPr>
          <p:cNvPr id="393" name="Google Shape;393;p20"/>
          <p:cNvPicPr preferRelativeResize="0"/>
          <p:nvPr/>
        </p:nvPicPr>
        <p:blipFill rotWithShape="1">
          <a:blip r:embed="rId4">
            <a:alphaModFix/>
          </a:blip>
          <a:srcRect b="0" l="0" r="0" t="0"/>
          <a:stretch/>
        </p:blipFill>
        <p:spPr>
          <a:xfrm>
            <a:off x="4694202" y="697424"/>
            <a:ext cx="3095480" cy="2571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1"/>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sp>
        <p:nvSpPr>
          <p:cNvPr id="399" name="Google Shape;399;p21"/>
          <p:cNvSpPr txBox="1"/>
          <p:nvPr/>
        </p:nvSpPr>
        <p:spPr>
          <a:xfrm>
            <a:off x="701338" y="505503"/>
            <a:ext cx="3078190" cy="135421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s" sz="1100" u="none" cap="none" strike="noStrike">
                <a:solidFill>
                  <a:schemeClr val="dk1"/>
                </a:solidFill>
                <a:latin typeface="Arimo"/>
                <a:ea typeface="Arimo"/>
                <a:cs typeface="Arimo"/>
                <a:sym typeface="Arimo"/>
              </a:rPr>
              <a:t>@extends('layouts.adminlte4’)</a:t>
            </a:r>
            <a:endParaRPr/>
          </a:p>
          <a:p>
            <a:pPr indent="0" lvl="0" marL="0" marR="0" rtl="0" algn="l">
              <a:lnSpc>
                <a:spcPct val="100000"/>
              </a:lnSpc>
              <a:spcBef>
                <a:spcPts val="0"/>
              </a:spcBef>
              <a:spcAft>
                <a:spcPts val="0"/>
              </a:spcAft>
              <a:buNone/>
            </a:pPr>
            <a:r>
              <a:t/>
            </a:r>
            <a:endParaRPr b="0" i="0" sz="11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None/>
            </a:pPr>
            <a:r>
              <a:rPr b="1" i="0" lang="es" sz="1100" u="none" cap="none" strike="noStrike">
                <a:solidFill>
                  <a:schemeClr val="dk1"/>
                </a:solidFill>
                <a:latin typeface="Arimo"/>
                <a:ea typeface="Arimo"/>
                <a:cs typeface="Arimo"/>
                <a:sym typeface="Arimo"/>
              </a:rPr>
              <a:t>@section('content')</a:t>
            </a:r>
            <a:endParaRPr/>
          </a:p>
          <a:p>
            <a:pPr indent="0" lvl="0" marL="0" marR="0" rtl="0" algn="l">
              <a:lnSpc>
                <a:spcPct val="100000"/>
              </a:lnSpc>
              <a:spcBef>
                <a:spcPts val="0"/>
              </a:spcBef>
              <a:spcAft>
                <a:spcPts val="0"/>
              </a:spcAft>
              <a:buNone/>
            </a:pPr>
            <a:r>
              <a:rPr b="0" i="0" lang="es" sz="1100" u="none" cap="none" strike="noStrike">
                <a:solidFill>
                  <a:schemeClr val="dk1"/>
                </a:solidFill>
                <a:latin typeface="Arimo"/>
                <a:ea typeface="Arimo"/>
                <a:cs typeface="Arimo"/>
                <a:sym typeface="Arimo"/>
              </a:rPr>
              <a:t>&lt;!--begin::App Content Header--&gt;</a:t>
            </a:r>
            <a:endParaRPr/>
          </a:p>
          <a:p>
            <a:pPr indent="0" lvl="0" marL="0" marR="0" rtl="0" algn="l">
              <a:lnSpc>
                <a:spcPct val="100000"/>
              </a:lnSpc>
              <a:spcBef>
                <a:spcPts val="0"/>
              </a:spcBef>
              <a:spcAft>
                <a:spcPts val="0"/>
              </a:spcAft>
              <a:buNone/>
            </a:pPr>
            <a:r>
              <a:rPr b="0" i="0" lang="es" sz="1100" u="none" cap="none" strike="noStrike">
                <a:solidFill>
                  <a:schemeClr val="dk1"/>
                </a:solidFill>
                <a:latin typeface="Arimo"/>
                <a:ea typeface="Arimo"/>
                <a:cs typeface="Arimo"/>
                <a:sym typeface="Arimo"/>
              </a:rPr>
              <a:t>        &lt;div class="app-content-header"&gt;</a:t>
            </a:r>
            <a:endParaRPr/>
          </a:p>
          <a:p>
            <a:pPr indent="0" lvl="0" marL="0" marR="0" rtl="0" algn="l">
              <a:lnSpc>
                <a:spcPct val="100000"/>
              </a:lnSpc>
              <a:spcBef>
                <a:spcPts val="0"/>
              </a:spcBef>
              <a:spcAft>
                <a:spcPts val="0"/>
              </a:spcAft>
              <a:buNone/>
            </a:pPr>
            <a:r>
              <a:rPr b="0" i="0" lang="es" sz="1100" u="none" cap="none" strike="noStrike">
                <a:solidFill>
                  <a:schemeClr val="dk1"/>
                </a:solidFill>
                <a:latin typeface="Arimo"/>
                <a:ea typeface="Arimo"/>
                <a:cs typeface="Arimo"/>
                <a:sym typeface="Arimo"/>
              </a:rPr>
              <a:t>         …..</a:t>
            </a:r>
            <a:endParaRPr/>
          </a:p>
          <a:p>
            <a:pPr indent="0" lvl="0" marL="0" marR="0" rtl="0" algn="l">
              <a:lnSpc>
                <a:spcPct val="100000"/>
              </a:lnSpc>
              <a:spcBef>
                <a:spcPts val="0"/>
              </a:spcBef>
              <a:spcAft>
                <a:spcPts val="0"/>
              </a:spcAft>
              <a:buNone/>
            </a:pPr>
            <a:r>
              <a:rPr b="0" i="0" lang="es" sz="1100" u="none" cap="none" strike="noStrike">
                <a:solidFill>
                  <a:schemeClr val="dk1"/>
                </a:solidFill>
                <a:latin typeface="Arimo"/>
                <a:ea typeface="Arimo"/>
                <a:cs typeface="Arimo"/>
                <a:sym typeface="Arimo"/>
              </a:rPr>
              <a:t>       &lt;/div&gt;</a:t>
            </a:r>
            <a:endParaRPr/>
          </a:p>
          <a:p>
            <a:pPr indent="0" lvl="0" marL="0" marR="0" rtl="0" algn="l">
              <a:lnSpc>
                <a:spcPct val="100000"/>
              </a:lnSpc>
              <a:spcBef>
                <a:spcPts val="0"/>
              </a:spcBef>
              <a:spcAft>
                <a:spcPts val="0"/>
              </a:spcAft>
              <a:buNone/>
            </a:pPr>
            <a:r>
              <a:rPr b="1" i="0" lang="es" sz="1100" u="none" cap="none" strike="noStrike">
                <a:solidFill>
                  <a:schemeClr val="dk1"/>
                </a:solidFill>
                <a:latin typeface="Arimo"/>
                <a:ea typeface="Arimo"/>
                <a:cs typeface="Arimo"/>
                <a:sym typeface="Arimo"/>
              </a:rPr>
              <a:t>@endsection</a:t>
            </a:r>
            <a:endParaRPr/>
          </a:p>
        </p:txBody>
      </p:sp>
      <p:sp>
        <p:nvSpPr>
          <p:cNvPr id="400" name="Google Shape;400;p21"/>
          <p:cNvSpPr/>
          <p:nvPr/>
        </p:nvSpPr>
        <p:spPr>
          <a:xfrm>
            <a:off x="3559596" y="350444"/>
            <a:ext cx="733645" cy="1664336"/>
          </a:xfrm>
          <a:prstGeom prst="rightBrace">
            <a:avLst>
              <a:gd fmla="val 44462" name="adj1"/>
              <a:gd fmla="val 50000" name="adj2"/>
            </a:avLst>
          </a:prstGeom>
          <a:no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 name="Google Shape;401;p21"/>
          <p:cNvSpPr txBox="1"/>
          <p:nvPr/>
        </p:nvSpPr>
        <p:spPr>
          <a:xfrm>
            <a:off x="4975004" y="82035"/>
            <a:ext cx="32158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Calibri"/>
                <a:ea typeface="Calibri"/>
                <a:cs typeface="Calibri"/>
                <a:sym typeface="Calibri"/>
              </a:rPr>
              <a:t>In adminlte4.blade.php</a:t>
            </a:r>
            <a:endParaRPr/>
          </a:p>
        </p:txBody>
      </p:sp>
      <p:sp>
        <p:nvSpPr>
          <p:cNvPr id="402" name="Google Shape;402;p21"/>
          <p:cNvSpPr/>
          <p:nvPr/>
        </p:nvSpPr>
        <p:spPr>
          <a:xfrm>
            <a:off x="226292" y="266701"/>
            <a:ext cx="3383684" cy="1802323"/>
          </a:xfrm>
          <a:prstGeom prst="roundRect">
            <a:avLst>
              <a:gd fmla="val 16667" name="adj"/>
            </a:avLst>
          </a:prstGeom>
          <a:noFill/>
          <a:ln cap="flat" cmpd="sng" w="5715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403" name="Google Shape;403;p21"/>
          <p:cNvPicPr preferRelativeResize="0"/>
          <p:nvPr/>
        </p:nvPicPr>
        <p:blipFill rotWithShape="1">
          <a:blip r:embed="rId3">
            <a:alphaModFix/>
          </a:blip>
          <a:srcRect b="0" l="0" r="0" t="0"/>
          <a:stretch/>
        </p:blipFill>
        <p:spPr>
          <a:xfrm>
            <a:off x="1836230" y="2307826"/>
            <a:ext cx="5077342" cy="2551724"/>
          </a:xfrm>
          <a:prstGeom prst="rect">
            <a:avLst/>
          </a:prstGeom>
          <a:noFill/>
          <a:ln>
            <a:noFill/>
          </a:ln>
        </p:spPr>
      </p:pic>
      <p:pic>
        <p:nvPicPr>
          <p:cNvPr id="404" name="Google Shape;404;p21"/>
          <p:cNvPicPr preferRelativeResize="0"/>
          <p:nvPr/>
        </p:nvPicPr>
        <p:blipFill rotWithShape="1">
          <a:blip r:embed="rId4">
            <a:alphaModFix/>
          </a:blip>
          <a:srcRect b="0" l="0" r="0" t="0"/>
          <a:stretch/>
        </p:blipFill>
        <p:spPr>
          <a:xfrm>
            <a:off x="4213024" y="535110"/>
            <a:ext cx="3977830" cy="1397616"/>
          </a:xfrm>
          <a:prstGeom prst="rect">
            <a:avLst/>
          </a:prstGeom>
          <a:noFill/>
          <a:ln>
            <a:noFill/>
          </a:ln>
        </p:spPr>
      </p:pic>
      <p:sp>
        <p:nvSpPr>
          <p:cNvPr id="405" name="Google Shape;405;p21"/>
          <p:cNvSpPr/>
          <p:nvPr/>
        </p:nvSpPr>
        <p:spPr>
          <a:xfrm>
            <a:off x="3697488" y="1029770"/>
            <a:ext cx="1354826" cy="305682"/>
          </a:xfrm>
          <a:prstGeom prst="leftArrow">
            <a:avLst>
              <a:gd fmla="val 50000" name="adj1"/>
              <a:gd fmla="val 50000" name="adj2"/>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2"/>
          <p:cNvSpPr txBox="1"/>
          <p:nvPr>
            <p:ph type="title"/>
          </p:nvPr>
        </p:nvSpPr>
        <p:spPr>
          <a:xfrm>
            <a:off x="1098550" y="1552625"/>
            <a:ext cx="6946900" cy="203825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s" sz="4000">
                <a:solidFill>
                  <a:schemeClr val="lt1"/>
                </a:solidFill>
                <a:latin typeface="Figtree"/>
                <a:ea typeface="Figtree"/>
                <a:cs typeface="Figtree"/>
                <a:sym typeface="Figtree"/>
              </a:rPr>
              <a:t>Practice #2: Implement the Template in Index of Food View</a:t>
            </a:r>
            <a:endParaRPr sz="4000">
              <a:solidFill>
                <a:schemeClr val="lt1"/>
              </a:solidFill>
              <a:latin typeface="Figtree"/>
              <a:ea typeface="Figtree"/>
              <a:cs typeface="Figtree"/>
              <a:sym typeface="Figtree"/>
            </a:endParaRPr>
          </a:p>
        </p:txBody>
      </p:sp>
      <p:sp>
        <p:nvSpPr>
          <p:cNvPr id="411" name="Google Shape;411;p22"/>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s"/>
              <a:t>‹#›</a:t>
            </a:fld>
            <a:endParaRPr/>
          </a:p>
        </p:txBody>
      </p:sp>
      <p:sp>
        <p:nvSpPr>
          <p:cNvPr id="412" name="Google Shape;412;p22"/>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3"/>
          <p:cNvSpPr txBox="1"/>
          <p:nvPr>
            <p:ph idx="4294967295" type="body"/>
          </p:nvPr>
        </p:nvSpPr>
        <p:spPr>
          <a:xfrm>
            <a:off x="538625" y="1094924"/>
            <a:ext cx="8002800" cy="10789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solidFill>
                  <a:schemeClr val="dk1"/>
                </a:solidFill>
                <a:latin typeface="Albert Sans"/>
                <a:ea typeface="Albert Sans"/>
                <a:cs typeface="Albert Sans"/>
                <a:sym typeface="Albert Sans"/>
              </a:rPr>
              <a:t>Add @extends and @section</a:t>
            </a:r>
            <a:endParaRPr/>
          </a:p>
          <a:p>
            <a:pPr indent="0" lvl="0" marL="0" rtl="0" algn="l">
              <a:lnSpc>
                <a:spcPct val="100000"/>
              </a:lnSpc>
              <a:spcBef>
                <a:spcPts val="0"/>
              </a:spcBef>
              <a:spcAft>
                <a:spcPts val="0"/>
              </a:spcAft>
              <a:buSzPts val="1400"/>
              <a:buNone/>
            </a:pPr>
            <a:r>
              <a:rPr lang="es">
                <a:solidFill>
                  <a:schemeClr val="dk1"/>
                </a:solidFill>
                <a:latin typeface="Albert Sans"/>
                <a:ea typeface="Albert Sans"/>
                <a:cs typeface="Albert Sans"/>
                <a:sym typeface="Albert Sans"/>
              </a:rPr>
              <a:t>Also take the page-title and page-bar and modify it to fit the contents of the page</a:t>
            </a:r>
            <a:endParaRPr/>
          </a:p>
          <a:p>
            <a:pPr indent="0" lvl="0" marL="0" rtl="0" algn="l">
              <a:lnSpc>
                <a:spcPct val="100000"/>
              </a:lnSpc>
              <a:spcBef>
                <a:spcPts val="0"/>
              </a:spcBef>
              <a:spcAft>
                <a:spcPts val="0"/>
              </a:spcAft>
              <a:buSzPts val="1400"/>
              <a:buNone/>
            </a:pPr>
            <a:r>
              <a:t/>
            </a:r>
            <a:endParaRPr>
              <a:solidFill>
                <a:schemeClr val="dk1"/>
              </a:solidFill>
              <a:latin typeface="Albert Sans"/>
              <a:ea typeface="Albert Sans"/>
              <a:cs typeface="Albert Sans"/>
              <a:sym typeface="Albert Sans"/>
            </a:endParaRPr>
          </a:p>
          <a:p>
            <a:pPr indent="0" lvl="0" marL="0" rtl="0" algn="l">
              <a:lnSpc>
                <a:spcPct val="100000"/>
              </a:lnSpc>
              <a:spcBef>
                <a:spcPts val="0"/>
              </a:spcBef>
              <a:spcAft>
                <a:spcPts val="0"/>
              </a:spcAft>
              <a:buSzPts val="1400"/>
              <a:buNone/>
            </a:pPr>
            <a:r>
              <a:rPr lang="es">
                <a:solidFill>
                  <a:schemeClr val="dk1"/>
                </a:solidFill>
                <a:latin typeface="Albert Sans"/>
                <a:ea typeface="Albert Sans"/>
                <a:cs typeface="Albert Sans"/>
                <a:sym typeface="Albert Sans"/>
              </a:rPr>
              <a:t>Expected Results :</a:t>
            </a:r>
            <a:endParaRPr/>
          </a:p>
        </p:txBody>
      </p:sp>
      <p:sp>
        <p:nvSpPr>
          <p:cNvPr id="418" name="Google Shape;418;p23"/>
          <p:cNvSpPr txBox="1"/>
          <p:nvPr>
            <p:ph idx="4294967295" type="title"/>
          </p:nvPr>
        </p:nvSpPr>
        <p:spPr>
          <a:xfrm>
            <a:off x="538625" y="76750"/>
            <a:ext cx="8286618" cy="107895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12A2"/>
                </a:solidFill>
              </a:rPr>
              <a:t>Adapt your Food/index.blade.php into your Template</a:t>
            </a:r>
            <a:endParaRPr sz="3200">
              <a:solidFill>
                <a:srgbClr val="0012A2"/>
              </a:solidFill>
              <a:latin typeface="Figtree"/>
              <a:ea typeface="Figtree"/>
              <a:cs typeface="Figtree"/>
              <a:sym typeface="Figtree"/>
            </a:endParaRPr>
          </a:p>
        </p:txBody>
      </p:sp>
      <p:sp>
        <p:nvSpPr>
          <p:cNvPr id="419" name="Google Shape;419;p23"/>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pic>
        <p:nvPicPr>
          <p:cNvPr id="420" name="Google Shape;420;p23"/>
          <p:cNvPicPr preferRelativeResize="0"/>
          <p:nvPr/>
        </p:nvPicPr>
        <p:blipFill rotWithShape="1">
          <a:blip r:embed="rId3">
            <a:alphaModFix/>
          </a:blip>
          <a:srcRect b="0" l="0" r="0" t="0"/>
          <a:stretch/>
        </p:blipFill>
        <p:spPr>
          <a:xfrm>
            <a:off x="538625" y="2173874"/>
            <a:ext cx="7663912" cy="314966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4"/>
          <p:cNvSpPr txBox="1"/>
          <p:nvPr>
            <p:ph idx="4294967295" type="title"/>
          </p:nvPr>
        </p:nvSpPr>
        <p:spPr>
          <a:xfrm>
            <a:off x="538625" y="271841"/>
            <a:ext cx="8002799"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12A2"/>
                </a:solidFill>
                <a:latin typeface="Figtree"/>
                <a:ea typeface="Figtree"/>
                <a:cs typeface="Figtree"/>
                <a:sym typeface="Figtree"/>
              </a:rPr>
              <a:t>Remove non-es</a:t>
            </a:r>
            <a:r>
              <a:rPr lang="es" sz="3200">
                <a:solidFill>
                  <a:srgbClr val="0012A2"/>
                </a:solidFill>
              </a:rPr>
              <a:t>sential content</a:t>
            </a:r>
            <a:endParaRPr sz="3200">
              <a:solidFill>
                <a:srgbClr val="0012A2"/>
              </a:solidFill>
              <a:latin typeface="Figtree"/>
              <a:ea typeface="Figtree"/>
              <a:cs typeface="Figtree"/>
              <a:sym typeface="Figtree"/>
            </a:endParaRPr>
          </a:p>
        </p:txBody>
      </p:sp>
      <p:sp>
        <p:nvSpPr>
          <p:cNvPr id="426" name="Google Shape;426;p24"/>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pic>
        <p:nvPicPr>
          <p:cNvPr id="427" name="Google Shape;427;p24"/>
          <p:cNvPicPr preferRelativeResize="0"/>
          <p:nvPr/>
        </p:nvPicPr>
        <p:blipFill rotWithShape="1">
          <a:blip r:embed="rId3">
            <a:alphaModFix/>
          </a:blip>
          <a:srcRect b="0" l="0" r="0" t="0"/>
          <a:stretch/>
        </p:blipFill>
        <p:spPr>
          <a:xfrm>
            <a:off x="602576" y="1185641"/>
            <a:ext cx="5935851" cy="2715110"/>
          </a:xfrm>
          <a:prstGeom prst="rect">
            <a:avLst/>
          </a:prstGeom>
          <a:noFill/>
          <a:ln>
            <a:noFill/>
          </a:ln>
        </p:spPr>
      </p:pic>
      <p:pic>
        <p:nvPicPr>
          <p:cNvPr id="428" name="Google Shape;428;p24"/>
          <p:cNvPicPr preferRelativeResize="0"/>
          <p:nvPr/>
        </p:nvPicPr>
        <p:blipFill rotWithShape="1">
          <a:blip r:embed="rId4">
            <a:alphaModFix/>
          </a:blip>
          <a:srcRect b="0" l="0" r="0" t="0"/>
          <a:stretch/>
        </p:blipFill>
        <p:spPr>
          <a:xfrm>
            <a:off x="594827" y="3957859"/>
            <a:ext cx="2565945" cy="112133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25"/>
          <p:cNvSpPr txBox="1"/>
          <p:nvPr>
            <p:ph idx="4294967295" type="body"/>
          </p:nvPr>
        </p:nvSpPr>
        <p:spPr>
          <a:xfrm>
            <a:off x="538625" y="1319650"/>
            <a:ext cx="3512675" cy="323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sz="2000">
                <a:solidFill>
                  <a:schemeClr val="dk1"/>
                </a:solidFill>
                <a:latin typeface="Albert Sans"/>
                <a:ea typeface="Albert Sans"/>
                <a:cs typeface="Albert Sans"/>
                <a:sym typeface="Albert Sans"/>
              </a:rPr>
              <a:t>Extend the parent/base layout and add a section for the content.</a:t>
            </a:r>
            <a:endParaRPr/>
          </a:p>
          <a:p>
            <a:pPr indent="0" lvl="0" marL="0" rtl="0" algn="l">
              <a:lnSpc>
                <a:spcPct val="100000"/>
              </a:lnSpc>
              <a:spcBef>
                <a:spcPts val="0"/>
              </a:spcBef>
              <a:spcAft>
                <a:spcPts val="0"/>
              </a:spcAft>
              <a:buSzPts val="1400"/>
              <a:buNone/>
            </a:pPr>
            <a:r>
              <a:t/>
            </a:r>
            <a:endParaRPr sz="2000">
              <a:solidFill>
                <a:schemeClr val="dk1"/>
              </a:solidFill>
              <a:latin typeface="Albert Sans"/>
              <a:ea typeface="Albert Sans"/>
              <a:cs typeface="Albert Sans"/>
              <a:sym typeface="Albert Sans"/>
            </a:endParaRPr>
          </a:p>
          <a:p>
            <a:pPr indent="0" lvl="0" marL="0" rtl="0" algn="l">
              <a:lnSpc>
                <a:spcPct val="100000"/>
              </a:lnSpc>
              <a:spcBef>
                <a:spcPts val="0"/>
              </a:spcBef>
              <a:spcAft>
                <a:spcPts val="0"/>
              </a:spcAft>
              <a:buSzPts val="1400"/>
              <a:buNone/>
            </a:pPr>
            <a:r>
              <a:rPr lang="es" sz="2000">
                <a:solidFill>
                  <a:schemeClr val="dk1"/>
                </a:solidFill>
                <a:latin typeface="Albert Sans"/>
                <a:ea typeface="Albert Sans"/>
                <a:cs typeface="Albert Sans"/>
                <a:sym typeface="Albert Sans"/>
              </a:rPr>
              <a:t>Put your content script data inside the section(‘content’)</a:t>
            </a:r>
            <a:endParaRPr/>
          </a:p>
          <a:p>
            <a:pPr indent="0" lvl="0" marL="0" rtl="0" algn="l">
              <a:lnSpc>
                <a:spcPct val="100000"/>
              </a:lnSpc>
              <a:spcBef>
                <a:spcPts val="0"/>
              </a:spcBef>
              <a:spcAft>
                <a:spcPts val="0"/>
              </a:spcAft>
              <a:buSzPts val="1400"/>
              <a:buNone/>
            </a:pPr>
            <a:r>
              <a:t/>
            </a:r>
            <a:endParaRPr sz="2000">
              <a:solidFill>
                <a:schemeClr val="dk1"/>
              </a:solidFill>
              <a:latin typeface="Albert Sans"/>
              <a:ea typeface="Albert Sans"/>
              <a:cs typeface="Albert Sans"/>
              <a:sym typeface="Albert Sans"/>
            </a:endParaRPr>
          </a:p>
        </p:txBody>
      </p:sp>
      <p:sp>
        <p:nvSpPr>
          <p:cNvPr id="434" name="Google Shape;434;p25"/>
          <p:cNvSpPr txBox="1"/>
          <p:nvPr>
            <p:ph idx="4294967295" type="title"/>
          </p:nvPr>
        </p:nvSpPr>
        <p:spPr>
          <a:xfrm>
            <a:off x="538625" y="271841"/>
            <a:ext cx="8002799"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12A2"/>
                </a:solidFill>
              </a:rPr>
              <a:t>Apply Layouts and Child Templates in Laravel's Resources View</a:t>
            </a:r>
            <a:endParaRPr sz="3200">
              <a:solidFill>
                <a:srgbClr val="0012A2"/>
              </a:solidFill>
              <a:latin typeface="Figtree"/>
              <a:ea typeface="Figtree"/>
              <a:cs typeface="Figtree"/>
              <a:sym typeface="Figtree"/>
            </a:endParaRPr>
          </a:p>
        </p:txBody>
      </p:sp>
      <p:sp>
        <p:nvSpPr>
          <p:cNvPr id="435" name="Google Shape;435;p25"/>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pic>
        <p:nvPicPr>
          <p:cNvPr id="436" name="Google Shape;436;p25"/>
          <p:cNvPicPr preferRelativeResize="0"/>
          <p:nvPr/>
        </p:nvPicPr>
        <p:blipFill rotWithShape="1">
          <a:blip r:embed="rId3">
            <a:alphaModFix/>
          </a:blip>
          <a:srcRect b="0" l="0" r="0" t="0"/>
          <a:stretch/>
        </p:blipFill>
        <p:spPr>
          <a:xfrm>
            <a:off x="4356160" y="1153676"/>
            <a:ext cx="2907565" cy="2686817"/>
          </a:xfrm>
          <a:prstGeom prst="rect">
            <a:avLst/>
          </a:prstGeom>
          <a:noFill/>
          <a:ln>
            <a:noFill/>
          </a:ln>
        </p:spPr>
      </p:pic>
      <p:pic>
        <p:nvPicPr>
          <p:cNvPr id="437" name="Google Shape;437;p25"/>
          <p:cNvPicPr preferRelativeResize="0"/>
          <p:nvPr/>
        </p:nvPicPr>
        <p:blipFill rotWithShape="1">
          <a:blip r:embed="rId4">
            <a:alphaModFix/>
          </a:blip>
          <a:srcRect b="0" l="0" r="0" t="0"/>
          <a:stretch/>
        </p:blipFill>
        <p:spPr>
          <a:xfrm>
            <a:off x="4356160" y="4162671"/>
            <a:ext cx="1509374" cy="80148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26"/>
          <p:cNvSpPr txBox="1"/>
          <p:nvPr>
            <p:ph idx="4294967295" type="body"/>
          </p:nvPr>
        </p:nvSpPr>
        <p:spPr>
          <a:xfrm>
            <a:off x="538625" y="1319650"/>
            <a:ext cx="8002800" cy="91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sz="2000">
                <a:solidFill>
                  <a:schemeClr val="dk1"/>
                </a:solidFill>
                <a:latin typeface="Albert Sans"/>
                <a:ea typeface="Albert Sans"/>
                <a:cs typeface="Albert Sans"/>
                <a:sym typeface="Albert Sans"/>
              </a:rPr>
              <a:t>Don’t forget to check your `main-layout` and `child-layout` has similar name</a:t>
            </a:r>
            <a:endParaRPr/>
          </a:p>
        </p:txBody>
      </p:sp>
      <p:sp>
        <p:nvSpPr>
          <p:cNvPr id="443" name="Google Shape;443;p26"/>
          <p:cNvSpPr txBox="1"/>
          <p:nvPr>
            <p:ph idx="4294967295" type="title"/>
          </p:nvPr>
        </p:nvSpPr>
        <p:spPr>
          <a:xfrm>
            <a:off x="538624" y="76750"/>
            <a:ext cx="7881475"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a:solidFill>
                  <a:srgbClr val="0012A2"/>
                </a:solidFill>
              </a:rPr>
              <a:t>Integrate child templates with layout templates with @yield and @extends syntax</a:t>
            </a:r>
            <a:endParaRPr>
              <a:solidFill>
                <a:srgbClr val="0012A2"/>
              </a:solidFill>
              <a:latin typeface="Figtree"/>
              <a:ea typeface="Figtree"/>
              <a:cs typeface="Figtree"/>
              <a:sym typeface="Figtree"/>
            </a:endParaRPr>
          </a:p>
        </p:txBody>
      </p:sp>
      <p:sp>
        <p:nvSpPr>
          <p:cNvPr id="444" name="Google Shape;444;p26"/>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pic>
        <p:nvPicPr>
          <p:cNvPr id="445" name="Google Shape;445;p26"/>
          <p:cNvPicPr preferRelativeResize="0"/>
          <p:nvPr/>
        </p:nvPicPr>
        <p:blipFill rotWithShape="1">
          <a:blip r:embed="rId3">
            <a:alphaModFix/>
          </a:blip>
          <a:srcRect b="0" l="0" r="0" t="0"/>
          <a:stretch/>
        </p:blipFill>
        <p:spPr>
          <a:xfrm>
            <a:off x="2114846" y="2453815"/>
            <a:ext cx="5131011" cy="177722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711ed3f275_0_747"/>
          <p:cNvSpPr txBox="1"/>
          <p:nvPr>
            <p:ph type="title"/>
          </p:nvPr>
        </p:nvSpPr>
        <p:spPr>
          <a:xfrm>
            <a:off x="0" y="2314000"/>
            <a:ext cx="9144000" cy="48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s" sz="4000">
                <a:solidFill>
                  <a:schemeClr val="lt1"/>
                </a:solidFill>
                <a:latin typeface="Figtree"/>
                <a:ea typeface="Figtree"/>
                <a:cs typeface="Figtree"/>
                <a:sym typeface="Figtree"/>
              </a:rPr>
              <a:t>Templating</a:t>
            </a:r>
            <a:endParaRPr sz="4000">
              <a:solidFill>
                <a:schemeClr val="lt1"/>
              </a:solidFill>
              <a:latin typeface="Figtree"/>
              <a:ea typeface="Figtree"/>
              <a:cs typeface="Figtree"/>
              <a:sym typeface="Figtree"/>
            </a:endParaRPr>
          </a:p>
        </p:txBody>
      </p:sp>
      <p:sp>
        <p:nvSpPr>
          <p:cNvPr id="213" name="Google Shape;213;g2711ed3f275_0_74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s"/>
              <a:t>‹#›</a:t>
            </a:fld>
            <a:endParaRPr/>
          </a:p>
        </p:txBody>
      </p:sp>
      <p:sp>
        <p:nvSpPr>
          <p:cNvPr id="214" name="Google Shape;214;g2711ed3f275_0_747"/>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7"/>
          <p:cNvSpPr txBox="1"/>
          <p:nvPr>
            <p:ph idx="4294967295" type="body"/>
          </p:nvPr>
        </p:nvSpPr>
        <p:spPr>
          <a:xfrm>
            <a:off x="538625" y="1319650"/>
            <a:ext cx="8002800" cy="14997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solidFill>
                  <a:schemeClr val="dk1"/>
                </a:solidFill>
                <a:latin typeface="Albert Sans"/>
                <a:ea typeface="Albert Sans"/>
                <a:cs typeface="Albert Sans"/>
                <a:sym typeface="Albert Sans"/>
              </a:rPr>
              <a:t>In the child-layout file (eg: food/index.blade.php), it is written </a:t>
            </a:r>
            <a:r>
              <a:rPr b="1" lang="es">
                <a:solidFill>
                  <a:srgbClr val="0012A2"/>
                </a:solidFill>
                <a:latin typeface="Albert Sans"/>
                <a:ea typeface="Albert Sans"/>
                <a:cs typeface="Albert Sans"/>
                <a:sym typeface="Albert Sans"/>
              </a:rPr>
              <a:t>@extends </a:t>
            </a:r>
            <a:r>
              <a:rPr lang="es">
                <a:solidFill>
                  <a:schemeClr val="dk1"/>
                </a:solidFill>
                <a:latin typeface="Albert Sans"/>
                <a:ea typeface="Albert Sans"/>
                <a:cs typeface="Albert Sans"/>
                <a:sym typeface="Albert Sans"/>
              </a:rPr>
              <a:t>and </a:t>
            </a:r>
            <a:r>
              <a:rPr b="1" lang="es">
                <a:solidFill>
                  <a:srgbClr val="0012A2"/>
                </a:solidFill>
                <a:latin typeface="Albert Sans"/>
                <a:ea typeface="Albert Sans"/>
                <a:cs typeface="Albert Sans"/>
                <a:sym typeface="Albert Sans"/>
              </a:rPr>
              <a:t>@section</a:t>
            </a:r>
            <a:r>
              <a:rPr lang="es">
                <a:solidFill>
                  <a:schemeClr val="dk1"/>
                </a:solidFill>
                <a:latin typeface="Albert Sans"/>
                <a:ea typeface="Albert Sans"/>
                <a:cs typeface="Albert Sans"/>
                <a:sym typeface="Albert Sans"/>
              </a:rPr>
              <a:t>.</a:t>
            </a:r>
            <a:endParaRPr/>
          </a:p>
          <a:p>
            <a:pPr indent="0" lvl="0" marL="0" rtl="0" algn="l">
              <a:lnSpc>
                <a:spcPct val="100000"/>
              </a:lnSpc>
              <a:spcBef>
                <a:spcPts val="0"/>
              </a:spcBef>
              <a:spcAft>
                <a:spcPts val="0"/>
              </a:spcAft>
              <a:buSzPts val="1400"/>
              <a:buNone/>
            </a:pPr>
            <a:r>
              <a:rPr lang="es">
                <a:solidFill>
                  <a:schemeClr val="dk1"/>
                </a:solidFill>
                <a:latin typeface="Albert Sans"/>
                <a:ea typeface="Albert Sans"/>
                <a:cs typeface="Albert Sans"/>
                <a:sym typeface="Albert Sans"/>
              </a:rPr>
              <a:t> </a:t>
            </a:r>
            <a:endParaRPr/>
          </a:p>
          <a:p>
            <a:pPr indent="0" lvl="0" marL="0" rtl="0" algn="l">
              <a:lnSpc>
                <a:spcPct val="100000"/>
              </a:lnSpc>
              <a:spcBef>
                <a:spcPts val="0"/>
              </a:spcBef>
              <a:spcAft>
                <a:spcPts val="0"/>
              </a:spcAft>
              <a:buSzPts val="1400"/>
              <a:buNone/>
            </a:pPr>
            <a:r>
              <a:rPr b="1" lang="es">
                <a:solidFill>
                  <a:srgbClr val="0012A2"/>
                </a:solidFill>
                <a:latin typeface="Albert Sans"/>
                <a:ea typeface="Albert Sans"/>
                <a:cs typeface="Albert Sans"/>
                <a:sym typeface="Albert Sans"/>
              </a:rPr>
              <a:t>@extends </a:t>
            </a:r>
            <a:r>
              <a:rPr lang="es">
                <a:solidFill>
                  <a:schemeClr val="dk1"/>
                </a:solidFill>
                <a:latin typeface="Albert Sans"/>
                <a:ea typeface="Albert Sans"/>
                <a:cs typeface="Albert Sans"/>
                <a:sym typeface="Albert Sans"/>
              </a:rPr>
              <a:t>has a layout name parameter that is used as a benchmark.</a:t>
            </a:r>
            <a:endParaRPr/>
          </a:p>
          <a:p>
            <a:pPr indent="0" lvl="0" marL="0" rtl="0" algn="l">
              <a:lnSpc>
                <a:spcPct val="100000"/>
              </a:lnSpc>
              <a:spcBef>
                <a:spcPts val="0"/>
              </a:spcBef>
              <a:spcAft>
                <a:spcPts val="0"/>
              </a:spcAft>
              <a:buSzPts val="1400"/>
              <a:buNone/>
            </a:pPr>
            <a:r>
              <a:rPr b="1" lang="es">
                <a:solidFill>
                  <a:srgbClr val="0012A2"/>
                </a:solidFill>
                <a:latin typeface="Albert Sans"/>
                <a:ea typeface="Albert Sans"/>
                <a:cs typeface="Albert Sans"/>
                <a:sym typeface="Albert Sans"/>
              </a:rPr>
              <a:t>@extends </a:t>
            </a:r>
            <a:r>
              <a:rPr lang="es">
                <a:solidFill>
                  <a:schemeClr val="dk1"/>
                </a:solidFill>
                <a:latin typeface="Albert Sans"/>
                <a:ea typeface="Albert Sans"/>
                <a:cs typeface="Albert Sans"/>
                <a:sym typeface="Albert Sans"/>
              </a:rPr>
              <a:t>is placed on top of the same as import in the controller file.</a:t>
            </a:r>
            <a:endParaRPr/>
          </a:p>
          <a:p>
            <a:pPr indent="0" lvl="0" marL="0" rtl="0" algn="l">
              <a:lnSpc>
                <a:spcPct val="100000"/>
              </a:lnSpc>
              <a:spcBef>
                <a:spcPts val="0"/>
              </a:spcBef>
              <a:spcAft>
                <a:spcPts val="0"/>
              </a:spcAft>
              <a:buSzPts val="1400"/>
              <a:buNone/>
            </a:pPr>
            <a:r>
              <a:t/>
            </a:r>
            <a:endParaRPr>
              <a:solidFill>
                <a:schemeClr val="dk1"/>
              </a:solidFill>
              <a:latin typeface="Albert Sans"/>
              <a:ea typeface="Albert Sans"/>
              <a:cs typeface="Albert Sans"/>
              <a:sym typeface="Albert Sans"/>
            </a:endParaRPr>
          </a:p>
          <a:p>
            <a:pPr indent="0" lvl="0" marL="0" rtl="0" algn="l">
              <a:lnSpc>
                <a:spcPct val="100000"/>
              </a:lnSpc>
              <a:spcBef>
                <a:spcPts val="0"/>
              </a:spcBef>
              <a:spcAft>
                <a:spcPts val="0"/>
              </a:spcAft>
              <a:buSzPts val="1400"/>
              <a:buNone/>
            </a:pPr>
            <a:r>
              <a:rPr b="1" lang="es">
                <a:solidFill>
                  <a:srgbClr val="0012A2"/>
                </a:solidFill>
                <a:latin typeface="Albert Sans"/>
                <a:ea typeface="Albert Sans"/>
                <a:cs typeface="Albert Sans"/>
                <a:sym typeface="Albert Sans"/>
              </a:rPr>
              <a:t>@section </a:t>
            </a:r>
            <a:r>
              <a:rPr lang="es">
                <a:solidFill>
                  <a:schemeClr val="dk1"/>
                </a:solidFill>
                <a:latin typeface="Albert Sans"/>
                <a:ea typeface="Albert Sans"/>
                <a:cs typeface="Albert Sans"/>
                <a:sym typeface="Albert Sans"/>
              </a:rPr>
              <a:t>has a yield name parameter to be entered.</a:t>
            </a:r>
            <a:endParaRPr>
              <a:solidFill>
                <a:schemeClr val="dk1"/>
              </a:solidFill>
              <a:latin typeface="Albert Sans"/>
              <a:ea typeface="Albert Sans"/>
              <a:cs typeface="Albert Sans"/>
              <a:sym typeface="Albert Sans"/>
            </a:endParaRPr>
          </a:p>
        </p:txBody>
      </p:sp>
      <p:sp>
        <p:nvSpPr>
          <p:cNvPr id="451" name="Google Shape;451;p27"/>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sp>
        <p:nvSpPr>
          <p:cNvPr id="452" name="Google Shape;452;p27"/>
          <p:cNvSpPr txBox="1"/>
          <p:nvPr/>
        </p:nvSpPr>
        <p:spPr>
          <a:xfrm>
            <a:off x="538624" y="76750"/>
            <a:ext cx="7881475" cy="913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200"/>
              <a:buFont typeface="Figtree"/>
              <a:buNone/>
            </a:pPr>
            <a:r>
              <a:rPr b="1" i="0" lang="es" sz="2400" u="none" cap="none" strike="noStrike">
                <a:solidFill>
                  <a:srgbClr val="0012A2"/>
                </a:solidFill>
                <a:latin typeface="Figtree"/>
                <a:ea typeface="Figtree"/>
                <a:cs typeface="Figtree"/>
                <a:sym typeface="Figtree"/>
              </a:rPr>
              <a:t>Integrate child templates with layout templates with @yield and @extends syntax (2)</a:t>
            </a:r>
            <a:endParaRPr b="1" i="0" sz="2400" u="none" cap="none" strike="noStrike">
              <a:solidFill>
                <a:srgbClr val="0012A2"/>
              </a:solidFill>
              <a:latin typeface="Figtree"/>
              <a:ea typeface="Figtree"/>
              <a:cs typeface="Figtree"/>
              <a:sym typeface="Figtree"/>
            </a:endParaRPr>
          </a:p>
        </p:txBody>
      </p:sp>
      <p:pic>
        <p:nvPicPr>
          <p:cNvPr id="453" name="Google Shape;453;p27"/>
          <p:cNvPicPr preferRelativeResize="0"/>
          <p:nvPr/>
        </p:nvPicPr>
        <p:blipFill rotWithShape="1">
          <a:blip r:embed="rId3">
            <a:alphaModFix/>
          </a:blip>
          <a:srcRect b="0" l="0" r="0" t="0"/>
          <a:stretch/>
        </p:blipFill>
        <p:spPr>
          <a:xfrm>
            <a:off x="4589258" y="3219160"/>
            <a:ext cx="2734057" cy="1267002"/>
          </a:xfrm>
          <a:prstGeom prst="rect">
            <a:avLst/>
          </a:prstGeom>
          <a:noFill/>
          <a:ln>
            <a:noFill/>
          </a:ln>
        </p:spPr>
      </p:pic>
      <p:pic>
        <p:nvPicPr>
          <p:cNvPr id="454" name="Google Shape;454;p27"/>
          <p:cNvPicPr preferRelativeResize="0"/>
          <p:nvPr/>
        </p:nvPicPr>
        <p:blipFill rotWithShape="1">
          <a:blip r:embed="rId4">
            <a:alphaModFix/>
          </a:blip>
          <a:srcRect b="0" l="0" r="0" t="0"/>
          <a:stretch/>
        </p:blipFill>
        <p:spPr>
          <a:xfrm>
            <a:off x="535652" y="2927996"/>
            <a:ext cx="3943709" cy="17892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28"/>
          <p:cNvSpPr txBox="1"/>
          <p:nvPr>
            <p:ph idx="4294967295" type="body"/>
          </p:nvPr>
        </p:nvSpPr>
        <p:spPr>
          <a:xfrm>
            <a:off x="538625" y="1319650"/>
            <a:ext cx="8002800" cy="623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a:solidFill>
                  <a:schemeClr val="dk1"/>
                </a:solidFill>
                <a:latin typeface="Albert Sans"/>
                <a:ea typeface="Albert Sans"/>
                <a:cs typeface="Albert Sans"/>
                <a:sym typeface="Albert Sans"/>
              </a:rPr>
              <a:t>Add @section ('content') on the 3rd line (above the container-fluid class div because it indicates that from line 4 to @endsection will be pasted on @yield('content') in layouts.</a:t>
            </a:r>
            <a:endParaRPr/>
          </a:p>
        </p:txBody>
      </p:sp>
      <p:sp>
        <p:nvSpPr>
          <p:cNvPr id="460" name="Google Shape;460;p28"/>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sp>
        <p:nvSpPr>
          <p:cNvPr id="461" name="Google Shape;461;p28"/>
          <p:cNvSpPr txBox="1"/>
          <p:nvPr/>
        </p:nvSpPr>
        <p:spPr>
          <a:xfrm>
            <a:off x="538624" y="76750"/>
            <a:ext cx="7881475" cy="913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200"/>
              <a:buFont typeface="Figtree"/>
              <a:buNone/>
            </a:pPr>
            <a:r>
              <a:rPr b="1" i="0" lang="es" sz="2400" u="none" cap="none" strike="noStrike">
                <a:solidFill>
                  <a:srgbClr val="0012A2"/>
                </a:solidFill>
                <a:latin typeface="Figtree"/>
                <a:ea typeface="Figtree"/>
                <a:cs typeface="Figtree"/>
                <a:sym typeface="Figtree"/>
              </a:rPr>
              <a:t>Integrate child templates with layout templates with @yield and @extends syntax (3)</a:t>
            </a:r>
            <a:endParaRPr b="1" i="0" sz="2400" u="none" cap="none" strike="noStrike">
              <a:solidFill>
                <a:srgbClr val="0012A2"/>
              </a:solidFill>
              <a:latin typeface="Figtree"/>
              <a:ea typeface="Figtree"/>
              <a:cs typeface="Figtree"/>
              <a:sym typeface="Figtree"/>
            </a:endParaRPr>
          </a:p>
        </p:txBody>
      </p:sp>
      <p:sp>
        <p:nvSpPr>
          <p:cNvPr id="462" name="Google Shape;462;p28"/>
          <p:cNvSpPr txBox="1"/>
          <p:nvPr/>
        </p:nvSpPr>
        <p:spPr>
          <a:xfrm>
            <a:off x="3729603" y="3150690"/>
            <a:ext cx="63704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 sz="2400" u="none" cap="none" strike="noStrike">
                <a:solidFill>
                  <a:srgbClr val="000000"/>
                </a:solidFill>
                <a:latin typeface="Arial"/>
                <a:ea typeface="Arial"/>
                <a:cs typeface="Arial"/>
                <a:sym typeface="Arial"/>
              </a:rPr>
              <a:t>. . .</a:t>
            </a:r>
            <a:endParaRPr/>
          </a:p>
        </p:txBody>
      </p:sp>
      <p:pic>
        <p:nvPicPr>
          <p:cNvPr id="463" name="Google Shape;463;p28"/>
          <p:cNvPicPr preferRelativeResize="0"/>
          <p:nvPr/>
        </p:nvPicPr>
        <p:blipFill rotWithShape="1">
          <a:blip r:embed="rId3">
            <a:alphaModFix/>
          </a:blip>
          <a:srcRect b="0" l="0" r="0" t="0"/>
          <a:stretch/>
        </p:blipFill>
        <p:spPr>
          <a:xfrm>
            <a:off x="4583536" y="2834988"/>
            <a:ext cx="2886647" cy="1337714"/>
          </a:xfrm>
          <a:prstGeom prst="rect">
            <a:avLst/>
          </a:prstGeom>
          <a:noFill/>
          <a:ln>
            <a:noFill/>
          </a:ln>
        </p:spPr>
      </p:pic>
      <p:pic>
        <p:nvPicPr>
          <p:cNvPr id="464" name="Google Shape;464;p28"/>
          <p:cNvPicPr preferRelativeResize="0"/>
          <p:nvPr/>
        </p:nvPicPr>
        <p:blipFill rotWithShape="1">
          <a:blip r:embed="rId4">
            <a:alphaModFix/>
          </a:blip>
          <a:srcRect b="0" l="0" r="0" t="0"/>
          <a:stretch/>
        </p:blipFill>
        <p:spPr>
          <a:xfrm>
            <a:off x="248934" y="2609207"/>
            <a:ext cx="3943709" cy="17892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29"/>
          <p:cNvSpPr txBox="1"/>
          <p:nvPr>
            <p:ph idx="4294967295" type="title"/>
          </p:nvPr>
        </p:nvSpPr>
        <p:spPr>
          <a:xfrm>
            <a:off x="538625" y="767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12A2"/>
                </a:solidFill>
              </a:rPr>
              <a:t>Result</a:t>
            </a:r>
            <a:endParaRPr sz="3200">
              <a:solidFill>
                <a:srgbClr val="0012A2"/>
              </a:solidFill>
              <a:latin typeface="Figtree"/>
              <a:ea typeface="Figtree"/>
              <a:cs typeface="Figtree"/>
              <a:sym typeface="Figtree"/>
            </a:endParaRPr>
          </a:p>
        </p:txBody>
      </p:sp>
      <p:sp>
        <p:nvSpPr>
          <p:cNvPr id="470" name="Google Shape;470;p29"/>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pic>
        <p:nvPicPr>
          <p:cNvPr id="471" name="Google Shape;471;p29"/>
          <p:cNvPicPr preferRelativeResize="0"/>
          <p:nvPr/>
        </p:nvPicPr>
        <p:blipFill rotWithShape="1">
          <a:blip r:embed="rId3">
            <a:alphaModFix/>
          </a:blip>
          <a:srcRect b="0" l="0" r="0" t="0"/>
          <a:stretch/>
        </p:blipFill>
        <p:spPr>
          <a:xfrm>
            <a:off x="1273493" y="990550"/>
            <a:ext cx="6044100" cy="365765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0"/>
          <p:cNvSpPr txBox="1"/>
          <p:nvPr>
            <p:ph idx="4294967295" type="body"/>
          </p:nvPr>
        </p:nvSpPr>
        <p:spPr>
          <a:xfrm>
            <a:off x="538625" y="1319650"/>
            <a:ext cx="3753975" cy="323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sz="1800">
                <a:solidFill>
                  <a:schemeClr val="dk1"/>
                </a:solidFill>
                <a:latin typeface="Albert Sans"/>
                <a:ea typeface="Albert Sans"/>
                <a:cs typeface="Albert Sans"/>
                <a:sym typeface="Albert Sans"/>
              </a:rPr>
              <a:t>Your template isn’t load correctly. Please check your “Inspect Element” and “Network tab”.</a:t>
            </a:r>
            <a:endParaRPr/>
          </a:p>
          <a:p>
            <a:pPr indent="0" lvl="0" marL="0" rtl="0" algn="l">
              <a:lnSpc>
                <a:spcPct val="100000"/>
              </a:lnSpc>
              <a:spcBef>
                <a:spcPts val="0"/>
              </a:spcBef>
              <a:spcAft>
                <a:spcPts val="0"/>
              </a:spcAft>
              <a:buSzPts val="1400"/>
              <a:buNone/>
            </a:pPr>
            <a:r>
              <a:t/>
            </a:r>
            <a:endParaRPr sz="1800">
              <a:solidFill>
                <a:schemeClr val="dk1"/>
              </a:solidFill>
              <a:latin typeface="Albert Sans"/>
              <a:ea typeface="Albert Sans"/>
              <a:cs typeface="Albert Sans"/>
              <a:sym typeface="Albert Sans"/>
            </a:endParaRPr>
          </a:p>
          <a:p>
            <a:pPr indent="0" lvl="0" marL="0" rtl="0" algn="l">
              <a:lnSpc>
                <a:spcPct val="100000"/>
              </a:lnSpc>
              <a:spcBef>
                <a:spcPts val="0"/>
              </a:spcBef>
              <a:spcAft>
                <a:spcPts val="0"/>
              </a:spcAft>
              <a:buSzPts val="1400"/>
              <a:buNone/>
            </a:pPr>
            <a:r>
              <a:rPr lang="es" sz="1800">
                <a:solidFill>
                  <a:schemeClr val="dk1"/>
                </a:solidFill>
                <a:latin typeface="Albert Sans"/>
                <a:ea typeface="Albert Sans"/>
                <a:cs typeface="Albert Sans"/>
                <a:sym typeface="Albert Sans"/>
              </a:rPr>
              <a:t>This case caused by your asset template is missing.</a:t>
            </a:r>
            <a:endParaRPr/>
          </a:p>
          <a:p>
            <a:pPr indent="0" lvl="0" marL="0" rtl="0" algn="l">
              <a:lnSpc>
                <a:spcPct val="100000"/>
              </a:lnSpc>
              <a:spcBef>
                <a:spcPts val="0"/>
              </a:spcBef>
              <a:spcAft>
                <a:spcPts val="0"/>
              </a:spcAft>
              <a:buSzPts val="1400"/>
              <a:buNone/>
            </a:pPr>
            <a:r>
              <a:t/>
            </a:r>
            <a:endParaRPr sz="1800">
              <a:solidFill>
                <a:schemeClr val="dk1"/>
              </a:solidFill>
              <a:latin typeface="Albert Sans"/>
              <a:ea typeface="Albert Sans"/>
              <a:cs typeface="Albert Sans"/>
              <a:sym typeface="Albert Sans"/>
            </a:endParaRPr>
          </a:p>
          <a:p>
            <a:pPr indent="0" lvl="0" marL="0" rtl="0" algn="l">
              <a:lnSpc>
                <a:spcPct val="100000"/>
              </a:lnSpc>
              <a:spcBef>
                <a:spcPts val="0"/>
              </a:spcBef>
              <a:spcAft>
                <a:spcPts val="0"/>
              </a:spcAft>
              <a:buSzPts val="1400"/>
              <a:buNone/>
            </a:pPr>
            <a:r>
              <a:rPr lang="es" sz="1800">
                <a:solidFill>
                  <a:schemeClr val="dk1"/>
                </a:solidFill>
                <a:latin typeface="Albert Sans"/>
                <a:ea typeface="Albert Sans"/>
                <a:cs typeface="Albert Sans"/>
                <a:sym typeface="Albert Sans"/>
              </a:rPr>
              <a:t>The components of template are</a:t>
            </a:r>
            <a:endParaRPr/>
          </a:p>
          <a:p>
            <a:pPr indent="-342900" lvl="0" marL="342900" rtl="0" algn="l">
              <a:lnSpc>
                <a:spcPct val="100000"/>
              </a:lnSpc>
              <a:spcBef>
                <a:spcPts val="0"/>
              </a:spcBef>
              <a:spcAft>
                <a:spcPts val="0"/>
              </a:spcAft>
              <a:buSzPts val="1400"/>
              <a:buChar char="●"/>
            </a:pPr>
            <a:r>
              <a:rPr lang="es" sz="1800">
                <a:solidFill>
                  <a:schemeClr val="dk1"/>
                </a:solidFill>
                <a:latin typeface="Albert Sans"/>
                <a:ea typeface="Albert Sans"/>
                <a:cs typeface="Albert Sans"/>
                <a:sym typeface="Albert Sans"/>
              </a:rPr>
              <a:t>Asset css</a:t>
            </a:r>
            <a:endParaRPr sz="1800">
              <a:solidFill>
                <a:schemeClr val="dk1"/>
              </a:solidFill>
              <a:latin typeface="Albert Sans"/>
              <a:ea typeface="Albert Sans"/>
              <a:cs typeface="Albert Sans"/>
              <a:sym typeface="Albert Sans"/>
            </a:endParaRPr>
          </a:p>
          <a:p>
            <a:pPr indent="-342900" lvl="0" marL="342900" rtl="0" algn="l">
              <a:lnSpc>
                <a:spcPct val="100000"/>
              </a:lnSpc>
              <a:spcBef>
                <a:spcPts val="0"/>
              </a:spcBef>
              <a:spcAft>
                <a:spcPts val="0"/>
              </a:spcAft>
              <a:buSzPts val="1400"/>
              <a:buChar char="●"/>
            </a:pPr>
            <a:r>
              <a:rPr lang="es" sz="1800">
                <a:solidFill>
                  <a:schemeClr val="dk1"/>
                </a:solidFill>
                <a:latin typeface="Albert Sans"/>
                <a:ea typeface="Albert Sans"/>
                <a:cs typeface="Albert Sans"/>
                <a:sym typeface="Albert Sans"/>
              </a:rPr>
              <a:t>Asset js</a:t>
            </a:r>
            <a:endParaRPr sz="1800">
              <a:solidFill>
                <a:schemeClr val="dk1"/>
              </a:solidFill>
              <a:latin typeface="Albert Sans"/>
              <a:ea typeface="Albert Sans"/>
              <a:cs typeface="Albert Sans"/>
              <a:sym typeface="Albert Sans"/>
            </a:endParaRPr>
          </a:p>
          <a:p>
            <a:pPr indent="-342900" lvl="0" marL="342900" rtl="0" algn="l">
              <a:lnSpc>
                <a:spcPct val="100000"/>
              </a:lnSpc>
              <a:spcBef>
                <a:spcPts val="0"/>
              </a:spcBef>
              <a:spcAft>
                <a:spcPts val="0"/>
              </a:spcAft>
              <a:buSzPts val="1400"/>
              <a:buChar char="●"/>
            </a:pPr>
            <a:r>
              <a:rPr lang="es" sz="1800">
                <a:solidFill>
                  <a:schemeClr val="dk1"/>
                </a:solidFill>
                <a:latin typeface="Albert Sans"/>
                <a:ea typeface="Albert Sans"/>
                <a:cs typeface="Albert Sans"/>
                <a:sym typeface="Albert Sans"/>
              </a:rPr>
              <a:t>Asset img</a:t>
            </a:r>
            <a:endParaRPr sz="1800">
              <a:solidFill>
                <a:schemeClr val="dk1"/>
              </a:solidFill>
              <a:latin typeface="Albert Sans"/>
              <a:ea typeface="Albert Sans"/>
              <a:cs typeface="Albert Sans"/>
              <a:sym typeface="Albert Sans"/>
            </a:endParaRPr>
          </a:p>
          <a:p>
            <a:pPr indent="0" lvl="0" marL="0" rtl="0" algn="l">
              <a:lnSpc>
                <a:spcPct val="100000"/>
              </a:lnSpc>
              <a:spcBef>
                <a:spcPts val="0"/>
              </a:spcBef>
              <a:spcAft>
                <a:spcPts val="0"/>
              </a:spcAft>
              <a:buSzPts val="1400"/>
              <a:buNone/>
            </a:pPr>
            <a:r>
              <a:t/>
            </a:r>
            <a:endParaRPr sz="1800">
              <a:solidFill>
                <a:schemeClr val="dk1"/>
              </a:solidFill>
              <a:latin typeface="Albert Sans"/>
              <a:ea typeface="Albert Sans"/>
              <a:cs typeface="Albert Sans"/>
              <a:sym typeface="Albert Sans"/>
            </a:endParaRPr>
          </a:p>
          <a:p>
            <a:pPr indent="0" lvl="0" marL="0" rtl="0" algn="l">
              <a:lnSpc>
                <a:spcPct val="100000"/>
              </a:lnSpc>
              <a:spcBef>
                <a:spcPts val="0"/>
              </a:spcBef>
              <a:spcAft>
                <a:spcPts val="0"/>
              </a:spcAft>
              <a:buSzPts val="1400"/>
              <a:buNone/>
            </a:pPr>
            <a:r>
              <a:t/>
            </a:r>
            <a:endParaRPr sz="1800">
              <a:solidFill>
                <a:schemeClr val="dk1"/>
              </a:solidFill>
              <a:latin typeface="Albert Sans"/>
              <a:ea typeface="Albert Sans"/>
              <a:cs typeface="Albert Sans"/>
              <a:sym typeface="Albert Sans"/>
            </a:endParaRPr>
          </a:p>
          <a:p>
            <a:pPr indent="0" lvl="0" marL="0" rtl="0" algn="l">
              <a:lnSpc>
                <a:spcPct val="100000"/>
              </a:lnSpc>
              <a:spcBef>
                <a:spcPts val="0"/>
              </a:spcBef>
              <a:spcAft>
                <a:spcPts val="0"/>
              </a:spcAft>
              <a:buSzPts val="1400"/>
              <a:buNone/>
            </a:pPr>
            <a:r>
              <a:t/>
            </a:r>
            <a:endParaRPr sz="1800">
              <a:solidFill>
                <a:schemeClr val="dk1"/>
              </a:solidFill>
              <a:latin typeface="Albert Sans"/>
              <a:ea typeface="Albert Sans"/>
              <a:cs typeface="Albert Sans"/>
              <a:sym typeface="Albert Sans"/>
            </a:endParaRPr>
          </a:p>
        </p:txBody>
      </p:sp>
      <p:sp>
        <p:nvSpPr>
          <p:cNvPr id="477" name="Google Shape;477;p30"/>
          <p:cNvSpPr txBox="1"/>
          <p:nvPr>
            <p:ph idx="4294967295" type="title"/>
          </p:nvPr>
        </p:nvSpPr>
        <p:spPr>
          <a:xfrm>
            <a:off x="538625" y="767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12A2"/>
                </a:solidFill>
              </a:rPr>
              <a:t>What’s wrong?</a:t>
            </a:r>
            <a:endParaRPr sz="3200">
              <a:solidFill>
                <a:srgbClr val="0012A2"/>
              </a:solidFill>
              <a:latin typeface="Figtree"/>
              <a:ea typeface="Figtree"/>
              <a:cs typeface="Figtree"/>
              <a:sym typeface="Figtree"/>
            </a:endParaRPr>
          </a:p>
        </p:txBody>
      </p:sp>
      <p:sp>
        <p:nvSpPr>
          <p:cNvPr id="478" name="Google Shape;478;p30"/>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pic>
        <p:nvPicPr>
          <p:cNvPr id="479" name="Google Shape;479;p30"/>
          <p:cNvPicPr preferRelativeResize="0"/>
          <p:nvPr/>
        </p:nvPicPr>
        <p:blipFill rotWithShape="1">
          <a:blip r:embed="rId3">
            <a:alphaModFix/>
          </a:blip>
          <a:srcRect b="0" l="0" r="0" t="0"/>
          <a:stretch/>
        </p:blipFill>
        <p:spPr>
          <a:xfrm>
            <a:off x="4710842" y="515075"/>
            <a:ext cx="3743765" cy="4113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1"/>
          <p:cNvSpPr txBox="1"/>
          <p:nvPr>
            <p:ph idx="4294967295" type="body"/>
          </p:nvPr>
        </p:nvSpPr>
        <p:spPr>
          <a:xfrm>
            <a:off x="538625" y="1319650"/>
            <a:ext cx="8002800" cy="1512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sz="1600">
                <a:solidFill>
                  <a:schemeClr val="dk1"/>
                </a:solidFill>
                <a:latin typeface="Albert Sans"/>
                <a:ea typeface="Albert Sans"/>
                <a:cs typeface="Albert Sans"/>
                <a:sym typeface="Albert Sans"/>
              </a:rPr>
              <a:t>The solution is type “asset()” function before and after `all import js/css/image` scripts in layouts template.</a:t>
            </a:r>
            <a:endParaRPr/>
          </a:p>
          <a:p>
            <a:pPr indent="0" lvl="0" marL="0" rtl="0" algn="l">
              <a:lnSpc>
                <a:spcPct val="100000"/>
              </a:lnSpc>
              <a:spcBef>
                <a:spcPts val="0"/>
              </a:spcBef>
              <a:spcAft>
                <a:spcPts val="0"/>
              </a:spcAft>
              <a:buSzPts val="1400"/>
              <a:buNone/>
            </a:pPr>
            <a:r>
              <a:t/>
            </a:r>
            <a:endParaRPr sz="1600">
              <a:solidFill>
                <a:schemeClr val="dk1"/>
              </a:solidFill>
              <a:latin typeface="Albert Sans"/>
              <a:ea typeface="Albert Sans"/>
              <a:cs typeface="Albert Sans"/>
              <a:sym typeface="Albert Sans"/>
            </a:endParaRPr>
          </a:p>
          <a:p>
            <a:pPr indent="0" lvl="0" marL="0" rtl="0" algn="l">
              <a:lnSpc>
                <a:spcPct val="100000"/>
              </a:lnSpc>
              <a:spcBef>
                <a:spcPts val="0"/>
              </a:spcBef>
              <a:spcAft>
                <a:spcPts val="0"/>
              </a:spcAft>
              <a:buSzPts val="1400"/>
              <a:buNone/>
            </a:pPr>
            <a:r>
              <a:rPr lang="es" sz="1600">
                <a:solidFill>
                  <a:schemeClr val="dk1"/>
                </a:solidFill>
                <a:latin typeface="Albert Sans"/>
                <a:ea typeface="Albert Sans"/>
                <a:cs typeface="Albert Sans"/>
                <a:sym typeface="Albert Sans"/>
              </a:rPr>
              <a:t>Usually import js/css scripts are located at the beginning (header) of html and footer of html</a:t>
            </a:r>
            <a:endParaRPr/>
          </a:p>
        </p:txBody>
      </p:sp>
      <p:sp>
        <p:nvSpPr>
          <p:cNvPr id="485" name="Google Shape;485;p31"/>
          <p:cNvSpPr txBox="1"/>
          <p:nvPr>
            <p:ph idx="4294967295" type="title"/>
          </p:nvPr>
        </p:nvSpPr>
        <p:spPr>
          <a:xfrm>
            <a:off x="538624" y="76750"/>
            <a:ext cx="8002799"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2800">
                <a:solidFill>
                  <a:srgbClr val="0012A2"/>
                </a:solidFill>
              </a:rPr>
              <a:t>SOLUTION: Install Asset JS/CSS template with @asset syntax</a:t>
            </a:r>
            <a:endParaRPr sz="2800">
              <a:solidFill>
                <a:srgbClr val="0012A2"/>
              </a:solidFill>
              <a:latin typeface="Figtree"/>
              <a:ea typeface="Figtree"/>
              <a:cs typeface="Figtree"/>
              <a:sym typeface="Figtree"/>
            </a:endParaRPr>
          </a:p>
        </p:txBody>
      </p:sp>
      <p:sp>
        <p:nvSpPr>
          <p:cNvPr id="486" name="Google Shape;486;p31"/>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pic>
        <p:nvPicPr>
          <p:cNvPr id="487" name="Google Shape;487;p31"/>
          <p:cNvPicPr preferRelativeResize="0"/>
          <p:nvPr/>
        </p:nvPicPr>
        <p:blipFill rotWithShape="1">
          <a:blip r:embed="rId3">
            <a:alphaModFix/>
          </a:blip>
          <a:srcRect b="0" l="0" r="0" t="0"/>
          <a:stretch/>
        </p:blipFill>
        <p:spPr>
          <a:xfrm>
            <a:off x="276822" y="2774065"/>
            <a:ext cx="4796725" cy="2109838"/>
          </a:xfrm>
          <a:prstGeom prst="rect">
            <a:avLst/>
          </a:prstGeom>
          <a:noFill/>
          <a:ln>
            <a:noFill/>
          </a:ln>
        </p:spPr>
      </p:pic>
      <p:pic>
        <p:nvPicPr>
          <p:cNvPr id="488" name="Google Shape;488;p31"/>
          <p:cNvPicPr preferRelativeResize="0"/>
          <p:nvPr/>
        </p:nvPicPr>
        <p:blipFill rotWithShape="1">
          <a:blip r:embed="rId4">
            <a:alphaModFix/>
          </a:blip>
          <a:srcRect b="0" l="0" r="0" t="0"/>
          <a:stretch/>
        </p:blipFill>
        <p:spPr>
          <a:xfrm>
            <a:off x="4370520" y="3527359"/>
            <a:ext cx="4717527" cy="96033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2"/>
          <p:cNvSpPr txBox="1"/>
          <p:nvPr>
            <p:ph idx="4294967295" type="title"/>
          </p:nvPr>
        </p:nvSpPr>
        <p:spPr>
          <a:xfrm>
            <a:off x="538625" y="767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12A2"/>
                </a:solidFill>
              </a:rPr>
              <a:t>The Result is</a:t>
            </a:r>
            <a:endParaRPr sz="3200">
              <a:solidFill>
                <a:srgbClr val="0012A2"/>
              </a:solidFill>
              <a:latin typeface="Figtree"/>
              <a:ea typeface="Figtree"/>
              <a:cs typeface="Figtree"/>
              <a:sym typeface="Figtree"/>
            </a:endParaRPr>
          </a:p>
        </p:txBody>
      </p:sp>
      <p:sp>
        <p:nvSpPr>
          <p:cNvPr id="494" name="Google Shape;494;p32"/>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pic>
        <p:nvPicPr>
          <p:cNvPr id="495" name="Google Shape;495;p32"/>
          <p:cNvPicPr preferRelativeResize="0"/>
          <p:nvPr/>
        </p:nvPicPr>
        <p:blipFill rotWithShape="1">
          <a:blip r:embed="rId3">
            <a:alphaModFix/>
          </a:blip>
          <a:srcRect b="0" l="0" r="0" t="0"/>
          <a:stretch/>
        </p:blipFill>
        <p:spPr>
          <a:xfrm>
            <a:off x="736170" y="2742823"/>
            <a:ext cx="6981986" cy="702840"/>
          </a:xfrm>
          <a:prstGeom prst="rect">
            <a:avLst/>
          </a:prstGeom>
          <a:noFill/>
          <a:ln>
            <a:noFill/>
          </a:ln>
        </p:spPr>
      </p:pic>
      <p:pic>
        <p:nvPicPr>
          <p:cNvPr id="496" name="Google Shape;496;p32"/>
          <p:cNvPicPr preferRelativeResize="0"/>
          <p:nvPr/>
        </p:nvPicPr>
        <p:blipFill rotWithShape="1">
          <a:blip r:embed="rId4">
            <a:alphaModFix/>
          </a:blip>
          <a:srcRect b="0" l="0" r="0" t="0"/>
          <a:stretch/>
        </p:blipFill>
        <p:spPr>
          <a:xfrm>
            <a:off x="736170" y="3682117"/>
            <a:ext cx="6451228" cy="907296"/>
          </a:xfrm>
          <a:prstGeom prst="rect">
            <a:avLst/>
          </a:prstGeom>
          <a:noFill/>
          <a:ln>
            <a:noFill/>
          </a:ln>
        </p:spPr>
      </p:pic>
      <p:pic>
        <p:nvPicPr>
          <p:cNvPr id="497" name="Google Shape;497;p32"/>
          <p:cNvPicPr preferRelativeResize="0"/>
          <p:nvPr/>
        </p:nvPicPr>
        <p:blipFill rotWithShape="1">
          <a:blip r:embed="rId5">
            <a:alphaModFix/>
          </a:blip>
          <a:srcRect b="0" l="0" r="0" t="0"/>
          <a:stretch/>
        </p:blipFill>
        <p:spPr>
          <a:xfrm>
            <a:off x="3560675" y="208882"/>
            <a:ext cx="1988382" cy="240180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3"/>
          <p:cNvSpPr txBox="1"/>
          <p:nvPr>
            <p:ph type="title"/>
          </p:nvPr>
        </p:nvSpPr>
        <p:spPr>
          <a:xfrm>
            <a:off x="1612900" y="1592650"/>
            <a:ext cx="5918200" cy="1958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s" sz="4000">
                <a:solidFill>
                  <a:schemeClr val="lt1"/>
                </a:solidFill>
                <a:latin typeface="Figtree"/>
                <a:ea typeface="Figtree"/>
                <a:cs typeface="Figtree"/>
                <a:sym typeface="Figtree"/>
              </a:rPr>
              <a:t>Practice #3: Updating the menu for links to other tables</a:t>
            </a:r>
            <a:endParaRPr sz="4000">
              <a:solidFill>
                <a:schemeClr val="lt1"/>
              </a:solidFill>
              <a:latin typeface="Figtree"/>
              <a:ea typeface="Figtree"/>
              <a:cs typeface="Figtree"/>
              <a:sym typeface="Figtree"/>
            </a:endParaRPr>
          </a:p>
        </p:txBody>
      </p:sp>
      <p:sp>
        <p:nvSpPr>
          <p:cNvPr id="503" name="Google Shape;503;p3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s"/>
              <a:t>‹#›</a:t>
            </a:fld>
            <a:endParaRPr/>
          </a:p>
        </p:txBody>
      </p:sp>
      <p:sp>
        <p:nvSpPr>
          <p:cNvPr id="504" name="Google Shape;504;p33"/>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4"/>
          <p:cNvSpPr txBox="1"/>
          <p:nvPr>
            <p:ph idx="4294967295" type="body"/>
          </p:nvPr>
        </p:nvSpPr>
        <p:spPr>
          <a:xfrm>
            <a:off x="538625" y="1319650"/>
            <a:ext cx="8002800" cy="3238200"/>
          </a:xfrm>
          <a:prstGeom prst="rect">
            <a:avLst/>
          </a:prstGeom>
          <a:noFill/>
          <a:ln>
            <a:noFill/>
          </a:ln>
        </p:spPr>
        <p:txBody>
          <a:bodyPr anchorCtr="0" anchor="t" bIns="91425" lIns="91425" spcFirstLastPara="1" rIns="91425" wrap="square" tIns="91425">
            <a:noAutofit/>
          </a:bodyPr>
          <a:lstStyle/>
          <a:p>
            <a:pPr indent="-457200" lvl="0" marL="457200" rtl="0" algn="l">
              <a:lnSpc>
                <a:spcPct val="100000"/>
              </a:lnSpc>
              <a:spcBef>
                <a:spcPts val="0"/>
              </a:spcBef>
              <a:spcAft>
                <a:spcPts val="0"/>
              </a:spcAft>
              <a:buSzPts val="1400"/>
              <a:buFont typeface="Arial"/>
              <a:buAutoNum type="arabicPeriod"/>
            </a:pPr>
            <a:r>
              <a:rPr lang="es" sz="2000">
                <a:solidFill>
                  <a:schemeClr val="dk1"/>
                </a:solidFill>
                <a:latin typeface="Albert Sans"/>
                <a:ea typeface="Albert Sans"/>
                <a:cs typeface="Albert Sans"/>
                <a:sym typeface="Albert Sans"/>
              </a:rPr>
              <a:t>Go to the script file that implements left-menu</a:t>
            </a:r>
            <a:endParaRPr/>
          </a:p>
          <a:p>
            <a:pPr indent="-457200" lvl="0" marL="457200" rtl="0" algn="l">
              <a:lnSpc>
                <a:spcPct val="100000"/>
              </a:lnSpc>
              <a:spcBef>
                <a:spcPts val="0"/>
              </a:spcBef>
              <a:spcAft>
                <a:spcPts val="0"/>
              </a:spcAft>
              <a:buSzPts val="1400"/>
              <a:buFont typeface="Arial"/>
              <a:buAutoNum type="arabicPeriod"/>
            </a:pPr>
            <a:r>
              <a:rPr lang="es" sz="2000">
                <a:solidFill>
                  <a:schemeClr val="dk1"/>
                </a:solidFill>
                <a:latin typeface="Albert Sans"/>
                <a:ea typeface="Albert Sans"/>
                <a:cs typeface="Albert Sans"/>
                <a:sym typeface="Albert Sans"/>
              </a:rPr>
              <a:t>Determine what links will appear in the menu</a:t>
            </a:r>
            <a:endParaRPr/>
          </a:p>
          <a:p>
            <a:pPr indent="-457200" lvl="0" marL="457200" rtl="0" algn="l">
              <a:lnSpc>
                <a:spcPct val="100000"/>
              </a:lnSpc>
              <a:spcBef>
                <a:spcPts val="0"/>
              </a:spcBef>
              <a:spcAft>
                <a:spcPts val="0"/>
              </a:spcAft>
              <a:buSzPts val="1400"/>
              <a:buFont typeface="Arial"/>
              <a:buAutoNum type="arabicPeriod"/>
            </a:pPr>
            <a:r>
              <a:rPr lang="es" sz="2000">
                <a:solidFill>
                  <a:schemeClr val="dk1"/>
                </a:solidFill>
                <a:latin typeface="Albert Sans"/>
                <a:ea typeface="Albert Sans"/>
                <a:cs typeface="Albert Sans"/>
                <a:sym typeface="Albert Sans"/>
              </a:rPr>
              <a:t>Find the URI from the menu in web.php or use the artisan syntax “php artisan route:list”</a:t>
            </a:r>
            <a:endParaRPr/>
          </a:p>
          <a:p>
            <a:pPr indent="-457200" lvl="0" marL="457200" rtl="0" algn="l">
              <a:lnSpc>
                <a:spcPct val="100000"/>
              </a:lnSpc>
              <a:spcBef>
                <a:spcPts val="0"/>
              </a:spcBef>
              <a:spcAft>
                <a:spcPts val="0"/>
              </a:spcAft>
              <a:buSzPts val="1400"/>
              <a:buFont typeface="Arial"/>
              <a:buAutoNum type="arabicPeriod"/>
            </a:pPr>
            <a:r>
              <a:rPr lang="es" sz="2000">
                <a:solidFill>
                  <a:schemeClr val="dk1"/>
                </a:solidFill>
                <a:latin typeface="Albert Sans"/>
                <a:ea typeface="Albert Sans"/>
                <a:cs typeface="Albert Sans"/>
                <a:sym typeface="Albert Sans"/>
              </a:rPr>
              <a:t>Use the syntax @route('route_name') or @url('path_url') where it goes</a:t>
            </a:r>
            <a:endParaRPr/>
          </a:p>
        </p:txBody>
      </p:sp>
      <p:sp>
        <p:nvSpPr>
          <p:cNvPr id="510" name="Google Shape;510;p34"/>
          <p:cNvSpPr txBox="1"/>
          <p:nvPr>
            <p:ph idx="4294967295" type="title"/>
          </p:nvPr>
        </p:nvSpPr>
        <p:spPr>
          <a:xfrm>
            <a:off x="538625" y="767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12A2"/>
                </a:solidFill>
              </a:rPr>
              <a:t>Workflow Development</a:t>
            </a:r>
            <a:endParaRPr sz="3200">
              <a:solidFill>
                <a:srgbClr val="0012A2"/>
              </a:solidFill>
              <a:latin typeface="Figtree"/>
              <a:ea typeface="Figtree"/>
              <a:cs typeface="Figtree"/>
              <a:sym typeface="Figtree"/>
            </a:endParaRPr>
          </a:p>
        </p:txBody>
      </p:sp>
      <p:sp>
        <p:nvSpPr>
          <p:cNvPr id="511" name="Google Shape;511;p34"/>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35"/>
          <p:cNvSpPr txBox="1"/>
          <p:nvPr>
            <p:ph idx="4294967295" type="body"/>
          </p:nvPr>
        </p:nvSpPr>
        <p:spPr>
          <a:xfrm>
            <a:off x="538625" y="1319650"/>
            <a:ext cx="8002800" cy="7885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sz="2000">
                <a:solidFill>
                  <a:schemeClr val="dk1"/>
                </a:solidFill>
                <a:latin typeface="Albert Sans"/>
                <a:ea typeface="Albert Sans"/>
                <a:cs typeface="Albert Sans"/>
                <a:sym typeface="Albert Sans"/>
              </a:rPr>
              <a:t>In the above case we go to layouts/adminlte4.blade.php on the &lt;div class="sidebar-wrapper"&gt;</a:t>
            </a:r>
            <a:endParaRPr/>
          </a:p>
        </p:txBody>
      </p:sp>
      <p:sp>
        <p:nvSpPr>
          <p:cNvPr id="517" name="Google Shape;517;p35"/>
          <p:cNvSpPr txBox="1"/>
          <p:nvPr>
            <p:ph idx="4294967295" type="title"/>
          </p:nvPr>
        </p:nvSpPr>
        <p:spPr>
          <a:xfrm>
            <a:off x="538624" y="76750"/>
            <a:ext cx="8002799" cy="1242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12A2"/>
                </a:solidFill>
              </a:rPr>
              <a:t>1. Go to the script file that implements left-menu</a:t>
            </a:r>
            <a:endParaRPr sz="3200">
              <a:solidFill>
                <a:srgbClr val="0012A2"/>
              </a:solidFill>
              <a:latin typeface="Figtree"/>
              <a:ea typeface="Figtree"/>
              <a:cs typeface="Figtree"/>
              <a:sym typeface="Figtree"/>
            </a:endParaRPr>
          </a:p>
        </p:txBody>
      </p:sp>
      <p:sp>
        <p:nvSpPr>
          <p:cNvPr id="518" name="Google Shape;518;p35"/>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pic>
        <p:nvPicPr>
          <p:cNvPr id="519" name="Google Shape;519;p35"/>
          <p:cNvPicPr preferRelativeResize="0"/>
          <p:nvPr/>
        </p:nvPicPr>
        <p:blipFill rotWithShape="1">
          <a:blip r:embed="rId3">
            <a:alphaModFix/>
          </a:blip>
          <a:srcRect b="0" l="0" r="0" t="0"/>
          <a:stretch/>
        </p:blipFill>
        <p:spPr>
          <a:xfrm>
            <a:off x="1286358" y="2108200"/>
            <a:ext cx="4364945" cy="284361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6"/>
          <p:cNvSpPr txBox="1"/>
          <p:nvPr>
            <p:ph idx="4294967295" type="body"/>
          </p:nvPr>
        </p:nvSpPr>
        <p:spPr>
          <a:xfrm>
            <a:off x="538625" y="1319650"/>
            <a:ext cx="8002800" cy="3238200"/>
          </a:xfrm>
          <a:prstGeom prst="rect">
            <a:avLst/>
          </a:prstGeom>
          <a:noFill/>
          <a:ln>
            <a:noFill/>
          </a:ln>
        </p:spPr>
        <p:txBody>
          <a:bodyPr anchorCtr="0" anchor="t" bIns="91425" lIns="91425" spcFirstLastPara="1" rIns="91425" wrap="square" tIns="91425">
            <a:noAutofit/>
          </a:bodyPr>
          <a:lstStyle/>
          <a:p>
            <a:pPr indent="-342900" lvl="0" marL="342900" rtl="0" algn="l">
              <a:lnSpc>
                <a:spcPct val="100000"/>
              </a:lnSpc>
              <a:spcBef>
                <a:spcPts val="0"/>
              </a:spcBef>
              <a:spcAft>
                <a:spcPts val="0"/>
              </a:spcAft>
              <a:buSzPts val="1400"/>
              <a:buChar char="●"/>
            </a:pPr>
            <a:r>
              <a:rPr lang="es" sz="2000">
                <a:solidFill>
                  <a:schemeClr val="dk1"/>
                </a:solidFill>
                <a:latin typeface="Albert Sans"/>
                <a:ea typeface="Albert Sans"/>
                <a:cs typeface="Albert Sans"/>
                <a:sym typeface="Albert Sans"/>
              </a:rPr>
              <a:t>Modify the coding in this case by providing 2 menus, namely: Food, Category menus</a:t>
            </a:r>
            <a:endParaRPr/>
          </a:p>
          <a:p>
            <a:pPr indent="-342900" lvl="0" marL="342900" rtl="0" algn="l">
              <a:lnSpc>
                <a:spcPct val="100000"/>
              </a:lnSpc>
              <a:spcBef>
                <a:spcPts val="0"/>
              </a:spcBef>
              <a:spcAft>
                <a:spcPts val="0"/>
              </a:spcAft>
              <a:buSzPts val="1400"/>
              <a:buChar char="●"/>
            </a:pPr>
            <a:r>
              <a:rPr lang="es" sz="2000">
                <a:solidFill>
                  <a:schemeClr val="dk1"/>
                </a:solidFill>
                <a:latin typeface="Albert Sans"/>
                <a:ea typeface="Albert Sans"/>
                <a:cs typeface="Albert Sans"/>
                <a:sym typeface="Albert Sans"/>
              </a:rPr>
              <a:t>In addition to the menu above, we will delete it.</a:t>
            </a:r>
            <a:endParaRPr/>
          </a:p>
        </p:txBody>
      </p:sp>
      <p:sp>
        <p:nvSpPr>
          <p:cNvPr id="525" name="Google Shape;525;p36"/>
          <p:cNvSpPr txBox="1"/>
          <p:nvPr>
            <p:ph idx="4294967295" type="title"/>
          </p:nvPr>
        </p:nvSpPr>
        <p:spPr>
          <a:xfrm>
            <a:off x="538624" y="76750"/>
            <a:ext cx="7487775" cy="1242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12A2"/>
                </a:solidFill>
              </a:rPr>
              <a:t>2. Determine what links will appear in the menu</a:t>
            </a:r>
            <a:endParaRPr sz="3200">
              <a:solidFill>
                <a:srgbClr val="0012A2"/>
              </a:solidFill>
              <a:latin typeface="Figtree"/>
              <a:ea typeface="Figtree"/>
              <a:cs typeface="Figtree"/>
              <a:sym typeface="Figtree"/>
            </a:endParaRPr>
          </a:p>
        </p:txBody>
      </p:sp>
      <p:sp>
        <p:nvSpPr>
          <p:cNvPr id="526" name="Google Shape;526;p36"/>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
          <p:cNvSpPr txBox="1"/>
          <p:nvPr>
            <p:ph idx="4294967295" type="body"/>
          </p:nvPr>
        </p:nvSpPr>
        <p:spPr>
          <a:xfrm>
            <a:off x="538625" y="1319650"/>
            <a:ext cx="8002800" cy="3238200"/>
          </a:xfrm>
          <a:prstGeom prst="rect">
            <a:avLst/>
          </a:prstGeom>
          <a:noFill/>
          <a:ln>
            <a:noFill/>
          </a:ln>
        </p:spPr>
        <p:txBody>
          <a:bodyPr anchorCtr="0" anchor="t" bIns="91425" lIns="91425" spcFirstLastPara="1" rIns="91425" wrap="square" tIns="91425">
            <a:noAutofit/>
          </a:bodyPr>
          <a:lstStyle/>
          <a:p>
            <a:pPr indent="-342900" lvl="0" marL="342900" rtl="0" algn="l">
              <a:lnSpc>
                <a:spcPct val="100000"/>
              </a:lnSpc>
              <a:spcBef>
                <a:spcPts val="0"/>
              </a:spcBef>
              <a:spcAft>
                <a:spcPts val="0"/>
              </a:spcAft>
              <a:buSzPts val="1400"/>
              <a:buChar char="●"/>
            </a:pPr>
            <a:r>
              <a:rPr lang="es" sz="1600">
                <a:solidFill>
                  <a:schemeClr val="dk1"/>
                </a:solidFill>
                <a:latin typeface="Albert Sans"/>
                <a:ea typeface="Albert Sans"/>
                <a:cs typeface="Albert Sans"/>
                <a:sym typeface="Albert Sans"/>
              </a:rPr>
              <a:t>We will discuss how to use Custom HTML from a UI/UX designer into your Laravel Framework.</a:t>
            </a:r>
            <a:endParaRPr/>
          </a:p>
          <a:p>
            <a:pPr indent="-342900" lvl="0" marL="342900" rtl="0" algn="l">
              <a:lnSpc>
                <a:spcPct val="100000"/>
              </a:lnSpc>
              <a:spcBef>
                <a:spcPts val="0"/>
              </a:spcBef>
              <a:spcAft>
                <a:spcPts val="0"/>
              </a:spcAft>
              <a:buSzPts val="1400"/>
              <a:buChar char="●"/>
            </a:pPr>
            <a:r>
              <a:rPr lang="es" sz="1600">
                <a:solidFill>
                  <a:schemeClr val="dk1"/>
                </a:solidFill>
                <a:latin typeface="Albert Sans"/>
                <a:ea typeface="Albert Sans"/>
                <a:cs typeface="Albert Sans"/>
                <a:sym typeface="Albert Sans"/>
              </a:rPr>
              <a:t>We use Blade Template (https://laravel.com/docs/10.x/blade#introduction)</a:t>
            </a:r>
            <a:endParaRPr/>
          </a:p>
          <a:p>
            <a:pPr indent="-342900" lvl="0" marL="342900" rtl="0" algn="l">
              <a:lnSpc>
                <a:spcPct val="100000"/>
              </a:lnSpc>
              <a:spcBef>
                <a:spcPts val="0"/>
              </a:spcBef>
              <a:spcAft>
                <a:spcPts val="0"/>
              </a:spcAft>
              <a:buSzPts val="1400"/>
              <a:buChar char="●"/>
            </a:pPr>
            <a:r>
              <a:rPr lang="es" sz="1600">
                <a:solidFill>
                  <a:schemeClr val="dk1"/>
                </a:solidFill>
                <a:latin typeface="Albert Sans"/>
                <a:ea typeface="Albert Sans"/>
                <a:cs typeface="Albert Sans"/>
                <a:sym typeface="Albert Sans"/>
              </a:rPr>
              <a:t>Commonly used Template Syntax:</a:t>
            </a:r>
            <a:endParaRPr/>
          </a:p>
          <a:p>
            <a:pPr indent="-342900" lvl="1" marL="800100" rtl="0" algn="l">
              <a:lnSpc>
                <a:spcPct val="100000"/>
              </a:lnSpc>
              <a:spcBef>
                <a:spcPts val="0"/>
              </a:spcBef>
              <a:spcAft>
                <a:spcPts val="0"/>
              </a:spcAft>
              <a:buSzPts val="1400"/>
              <a:buChar char="○"/>
            </a:pPr>
            <a:r>
              <a:rPr lang="es" sz="1600">
                <a:solidFill>
                  <a:schemeClr val="dk1"/>
                </a:solidFill>
                <a:latin typeface="Albert Sans"/>
                <a:ea typeface="Albert Sans"/>
                <a:cs typeface="Albert Sans"/>
                <a:sym typeface="Albert Sans"/>
              </a:rPr>
              <a:t>@section @endsection</a:t>
            </a:r>
            <a:endParaRPr/>
          </a:p>
          <a:p>
            <a:pPr indent="-342900" lvl="1" marL="800100" rtl="0" algn="l">
              <a:lnSpc>
                <a:spcPct val="100000"/>
              </a:lnSpc>
              <a:spcBef>
                <a:spcPts val="0"/>
              </a:spcBef>
              <a:spcAft>
                <a:spcPts val="0"/>
              </a:spcAft>
              <a:buSzPts val="1400"/>
              <a:buChar char="○"/>
            </a:pPr>
            <a:r>
              <a:rPr lang="es" sz="1600">
                <a:solidFill>
                  <a:schemeClr val="dk1"/>
                </a:solidFill>
                <a:latin typeface="Albert Sans"/>
                <a:ea typeface="Albert Sans"/>
                <a:cs typeface="Albert Sans"/>
                <a:sym typeface="Albert Sans"/>
              </a:rPr>
              <a:t>@yield</a:t>
            </a:r>
            <a:endParaRPr/>
          </a:p>
          <a:p>
            <a:pPr indent="-342900" lvl="1" marL="800100" rtl="0" algn="l">
              <a:lnSpc>
                <a:spcPct val="100000"/>
              </a:lnSpc>
              <a:spcBef>
                <a:spcPts val="0"/>
              </a:spcBef>
              <a:spcAft>
                <a:spcPts val="0"/>
              </a:spcAft>
              <a:buSzPts val="1400"/>
              <a:buChar char="○"/>
            </a:pPr>
            <a:r>
              <a:rPr lang="es" sz="1600">
                <a:solidFill>
                  <a:schemeClr val="dk1"/>
                </a:solidFill>
                <a:latin typeface="Albert Sans"/>
                <a:ea typeface="Albert Sans"/>
                <a:cs typeface="Albert Sans"/>
                <a:sym typeface="Albert Sans"/>
              </a:rPr>
              <a:t>@extends</a:t>
            </a:r>
            <a:endParaRPr/>
          </a:p>
          <a:p>
            <a:pPr indent="-342900" lvl="1" marL="800100" rtl="0" algn="l">
              <a:lnSpc>
                <a:spcPct val="100000"/>
              </a:lnSpc>
              <a:spcBef>
                <a:spcPts val="0"/>
              </a:spcBef>
              <a:spcAft>
                <a:spcPts val="0"/>
              </a:spcAft>
              <a:buSzPts val="1400"/>
              <a:buChar char="○"/>
            </a:pPr>
            <a:r>
              <a:rPr lang="es" sz="1600">
                <a:solidFill>
                  <a:schemeClr val="dk1"/>
                </a:solidFill>
                <a:latin typeface="Albert Sans"/>
                <a:ea typeface="Albert Sans"/>
                <a:cs typeface="Albert Sans"/>
                <a:sym typeface="Albert Sans"/>
              </a:rPr>
              <a:t>{{ ….. }}  -&gt; displaying Data</a:t>
            </a:r>
            <a:endParaRPr/>
          </a:p>
          <a:p>
            <a:pPr indent="-342900" lvl="1" marL="800100" rtl="0" algn="l">
              <a:lnSpc>
                <a:spcPct val="100000"/>
              </a:lnSpc>
              <a:spcBef>
                <a:spcPts val="0"/>
              </a:spcBef>
              <a:spcAft>
                <a:spcPts val="0"/>
              </a:spcAft>
              <a:buSzPts val="1400"/>
              <a:buChar char="○"/>
            </a:pPr>
            <a:r>
              <a:rPr lang="es" sz="1600">
                <a:solidFill>
                  <a:schemeClr val="dk1"/>
                </a:solidFill>
                <a:latin typeface="Albert Sans"/>
                <a:ea typeface="Albert Sans"/>
                <a:cs typeface="Albert Sans"/>
                <a:sym typeface="Albert Sans"/>
              </a:rPr>
              <a:t>{!! …….. !!}} -&gt; Displaying Unescaped Data</a:t>
            </a:r>
            <a:endParaRPr/>
          </a:p>
          <a:p>
            <a:pPr indent="-342900" lvl="1" marL="800100" rtl="0" algn="l">
              <a:lnSpc>
                <a:spcPct val="100000"/>
              </a:lnSpc>
              <a:spcBef>
                <a:spcPts val="0"/>
              </a:spcBef>
              <a:spcAft>
                <a:spcPts val="0"/>
              </a:spcAft>
              <a:buSzPts val="1400"/>
              <a:buChar char="○"/>
            </a:pPr>
            <a:r>
              <a:rPr lang="es" sz="1600">
                <a:solidFill>
                  <a:schemeClr val="dk1"/>
                </a:solidFill>
                <a:latin typeface="Albert Sans"/>
                <a:ea typeface="Albert Sans"/>
                <a:cs typeface="Albert Sans"/>
                <a:sym typeface="Albert Sans"/>
              </a:rPr>
              <a:t>@json (json encode to render json data)</a:t>
            </a:r>
            <a:endParaRPr/>
          </a:p>
        </p:txBody>
      </p:sp>
      <p:sp>
        <p:nvSpPr>
          <p:cNvPr id="220" name="Google Shape;220;p1"/>
          <p:cNvSpPr txBox="1"/>
          <p:nvPr>
            <p:ph idx="4294967295" type="title"/>
          </p:nvPr>
        </p:nvSpPr>
        <p:spPr>
          <a:xfrm>
            <a:off x="538625" y="767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12A2"/>
                </a:solidFill>
              </a:rPr>
              <a:t>Templating</a:t>
            </a:r>
            <a:endParaRPr sz="3200">
              <a:solidFill>
                <a:srgbClr val="0012A2"/>
              </a:solidFill>
              <a:latin typeface="Figtree"/>
              <a:ea typeface="Figtree"/>
              <a:cs typeface="Figtree"/>
              <a:sym typeface="Figtree"/>
            </a:endParaRPr>
          </a:p>
        </p:txBody>
      </p:sp>
      <p:sp>
        <p:nvSpPr>
          <p:cNvPr id="221" name="Google Shape;221;p1"/>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pic>
        <p:nvPicPr>
          <p:cNvPr id="222" name="Google Shape;222;p1"/>
          <p:cNvPicPr preferRelativeResize="0"/>
          <p:nvPr/>
        </p:nvPicPr>
        <p:blipFill rotWithShape="1">
          <a:blip r:embed="rId3">
            <a:alphaModFix/>
          </a:blip>
          <a:srcRect b="0" l="0" r="0" t="0"/>
          <a:stretch/>
        </p:blipFill>
        <p:spPr>
          <a:xfrm>
            <a:off x="3837600" y="2433800"/>
            <a:ext cx="5200399" cy="76050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7"/>
          <p:cNvSpPr txBox="1"/>
          <p:nvPr>
            <p:ph idx="4294967295" type="body"/>
          </p:nvPr>
        </p:nvSpPr>
        <p:spPr>
          <a:xfrm>
            <a:off x="538625" y="1155100"/>
            <a:ext cx="8002800" cy="7758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sz="2000">
                <a:solidFill>
                  <a:schemeClr val="dk1"/>
                </a:solidFill>
                <a:latin typeface="Albert Sans"/>
                <a:ea typeface="Albert Sans"/>
                <a:cs typeface="Albert Sans"/>
                <a:sym typeface="Albert Sans"/>
              </a:rPr>
              <a:t>With </a:t>
            </a:r>
            <a:r>
              <a:rPr b="1" lang="es" sz="2000">
                <a:solidFill>
                  <a:srgbClr val="0012A2"/>
                </a:solidFill>
                <a:latin typeface="Albert Sans"/>
                <a:ea typeface="Albert Sans"/>
                <a:cs typeface="Albert Sans"/>
                <a:sym typeface="Albert Sans"/>
              </a:rPr>
              <a:t>php artisan route:list </a:t>
            </a:r>
            <a:r>
              <a:rPr lang="es" sz="2000">
                <a:solidFill>
                  <a:schemeClr val="dk1"/>
                </a:solidFill>
                <a:latin typeface="Albert Sans"/>
                <a:ea typeface="Albert Sans"/>
                <a:cs typeface="Albert Sans"/>
                <a:sym typeface="Albert Sans"/>
              </a:rPr>
              <a:t>we are helped to find the link url or route name of the action to be displayed</a:t>
            </a:r>
            <a:endParaRPr/>
          </a:p>
        </p:txBody>
      </p:sp>
      <p:sp>
        <p:nvSpPr>
          <p:cNvPr id="532" name="Google Shape;532;p37"/>
          <p:cNvSpPr txBox="1"/>
          <p:nvPr>
            <p:ph idx="4294967295" type="title"/>
          </p:nvPr>
        </p:nvSpPr>
        <p:spPr>
          <a:xfrm>
            <a:off x="538625" y="767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12A2"/>
                </a:solidFill>
              </a:rPr>
              <a:t>3. Find your URI from route:list</a:t>
            </a:r>
            <a:endParaRPr sz="3200">
              <a:solidFill>
                <a:srgbClr val="0012A2"/>
              </a:solidFill>
              <a:latin typeface="Figtree"/>
              <a:ea typeface="Figtree"/>
              <a:cs typeface="Figtree"/>
              <a:sym typeface="Figtree"/>
            </a:endParaRPr>
          </a:p>
        </p:txBody>
      </p:sp>
      <p:sp>
        <p:nvSpPr>
          <p:cNvPr id="533" name="Google Shape;533;p37"/>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pic>
        <p:nvPicPr>
          <p:cNvPr id="534" name="Google Shape;534;p37"/>
          <p:cNvPicPr preferRelativeResize="0"/>
          <p:nvPr/>
        </p:nvPicPr>
        <p:blipFill rotWithShape="1">
          <a:blip r:embed="rId3">
            <a:alphaModFix/>
          </a:blip>
          <a:srcRect b="0" l="0" r="0" t="0"/>
          <a:stretch/>
        </p:blipFill>
        <p:spPr>
          <a:xfrm>
            <a:off x="0" y="1930950"/>
            <a:ext cx="9144000" cy="297112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8"/>
          <p:cNvSpPr txBox="1"/>
          <p:nvPr>
            <p:ph idx="4294967295" type="body"/>
          </p:nvPr>
        </p:nvSpPr>
        <p:spPr>
          <a:xfrm>
            <a:off x="538625" y="1319650"/>
            <a:ext cx="3042775" cy="17410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sz="2000">
                <a:solidFill>
                  <a:schemeClr val="dk1"/>
                </a:solidFill>
                <a:latin typeface="Albert Sans"/>
                <a:ea typeface="Albert Sans"/>
                <a:cs typeface="Albert Sans"/>
                <a:sym typeface="Albert Sans"/>
              </a:rPr>
              <a:t>Remember @route and</a:t>
            </a:r>
            <a:endParaRPr/>
          </a:p>
          <a:p>
            <a:pPr indent="0" lvl="0" marL="0" rtl="0" algn="l">
              <a:lnSpc>
                <a:spcPct val="100000"/>
              </a:lnSpc>
              <a:spcBef>
                <a:spcPts val="0"/>
              </a:spcBef>
              <a:spcAft>
                <a:spcPts val="0"/>
              </a:spcAft>
              <a:buSzPts val="1400"/>
              <a:buNone/>
            </a:pPr>
            <a:r>
              <a:rPr lang="es" sz="2000">
                <a:solidFill>
                  <a:schemeClr val="dk1"/>
                </a:solidFill>
                <a:latin typeface="Albert Sans"/>
                <a:ea typeface="Albert Sans"/>
                <a:cs typeface="Albert Sans"/>
                <a:sym typeface="Albert Sans"/>
              </a:rPr>
              <a:t>@url is syntax</a:t>
            </a:r>
            <a:endParaRPr/>
          </a:p>
          <a:p>
            <a:pPr indent="0" lvl="0" marL="0" rtl="0" algn="l">
              <a:lnSpc>
                <a:spcPct val="100000"/>
              </a:lnSpc>
              <a:spcBef>
                <a:spcPts val="0"/>
              </a:spcBef>
              <a:spcAft>
                <a:spcPts val="0"/>
              </a:spcAft>
              <a:buSzPts val="1400"/>
              <a:buNone/>
            </a:pPr>
            <a:r>
              <a:rPr lang="es" sz="2000">
                <a:solidFill>
                  <a:schemeClr val="dk1"/>
                </a:solidFill>
                <a:latin typeface="Albert Sans"/>
                <a:ea typeface="Albert Sans"/>
                <a:cs typeface="Albert Sans"/>
                <a:sym typeface="Albert Sans"/>
              </a:rPr>
              <a:t>blade then must</a:t>
            </a:r>
            <a:endParaRPr/>
          </a:p>
          <a:p>
            <a:pPr indent="0" lvl="0" marL="0" rtl="0" algn="l">
              <a:lnSpc>
                <a:spcPct val="100000"/>
              </a:lnSpc>
              <a:spcBef>
                <a:spcPts val="0"/>
              </a:spcBef>
              <a:spcAft>
                <a:spcPts val="0"/>
              </a:spcAft>
              <a:buSzPts val="1400"/>
              <a:buNone/>
            </a:pPr>
            <a:r>
              <a:rPr lang="es" sz="2000">
                <a:solidFill>
                  <a:schemeClr val="dk1"/>
                </a:solidFill>
                <a:latin typeface="Albert Sans"/>
                <a:ea typeface="Albert Sans"/>
                <a:cs typeface="Albert Sans"/>
                <a:sym typeface="Albert Sans"/>
              </a:rPr>
              <a:t>given {{ … }}</a:t>
            </a:r>
            <a:endParaRPr/>
          </a:p>
        </p:txBody>
      </p:sp>
      <p:sp>
        <p:nvSpPr>
          <p:cNvPr id="540" name="Google Shape;540;p38"/>
          <p:cNvSpPr txBox="1"/>
          <p:nvPr>
            <p:ph idx="4294967295" type="title"/>
          </p:nvPr>
        </p:nvSpPr>
        <p:spPr>
          <a:xfrm>
            <a:off x="538624" y="76750"/>
            <a:ext cx="7665575"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12A2"/>
                </a:solidFill>
              </a:rPr>
              <a:t>Add script -&gt; route()</a:t>
            </a:r>
            <a:endParaRPr sz="3200">
              <a:solidFill>
                <a:srgbClr val="0012A2"/>
              </a:solidFill>
              <a:latin typeface="Figtree"/>
              <a:ea typeface="Figtree"/>
              <a:cs typeface="Figtree"/>
              <a:sym typeface="Figtree"/>
            </a:endParaRPr>
          </a:p>
        </p:txBody>
      </p:sp>
      <p:sp>
        <p:nvSpPr>
          <p:cNvPr id="541" name="Google Shape;541;p38"/>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pic>
        <p:nvPicPr>
          <p:cNvPr id="542" name="Google Shape;542;p38"/>
          <p:cNvPicPr preferRelativeResize="0"/>
          <p:nvPr/>
        </p:nvPicPr>
        <p:blipFill rotWithShape="1">
          <a:blip r:embed="rId3">
            <a:alphaModFix/>
          </a:blip>
          <a:srcRect b="0" l="0" r="0" t="0"/>
          <a:stretch/>
        </p:blipFill>
        <p:spPr>
          <a:xfrm>
            <a:off x="2098979" y="2510034"/>
            <a:ext cx="6726264" cy="242458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9"/>
          <p:cNvSpPr txBox="1"/>
          <p:nvPr>
            <p:ph idx="4294967295" type="title"/>
          </p:nvPr>
        </p:nvSpPr>
        <p:spPr>
          <a:xfrm>
            <a:off x="538625" y="767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12A2"/>
                </a:solidFill>
              </a:rPr>
              <a:t>Result</a:t>
            </a:r>
            <a:endParaRPr sz="3200">
              <a:solidFill>
                <a:srgbClr val="0012A2"/>
              </a:solidFill>
              <a:latin typeface="Figtree"/>
              <a:ea typeface="Figtree"/>
              <a:cs typeface="Figtree"/>
              <a:sym typeface="Figtree"/>
            </a:endParaRPr>
          </a:p>
        </p:txBody>
      </p:sp>
      <p:sp>
        <p:nvSpPr>
          <p:cNvPr id="548" name="Google Shape;548;p39"/>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pic>
        <p:nvPicPr>
          <p:cNvPr id="549" name="Google Shape;549;p39"/>
          <p:cNvPicPr preferRelativeResize="0"/>
          <p:nvPr/>
        </p:nvPicPr>
        <p:blipFill rotWithShape="1">
          <a:blip r:embed="rId3">
            <a:alphaModFix/>
          </a:blip>
          <a:srcRect b="0" l="0" r="0" t="0"/>
          <a:stretch/>
        </p:blipFill>
        <p:spPr>
          <a:xfrm>
            <a:off x="0" y="880181"/>
            <a:ext cx="9144000" cy="338313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41"/>
          <p:cNvPicPr preferRelativeResize="0"/>
          <p:nvPr/>
        </p:nvPicPr>
        <p:blipFill rotWithShape="1">
          <a:blip r:embed="rId3">
            <a:alphaModFix/>
          </a:blip>
          <a:srcRect b="0" l="0" r="0" t="0"/>
          <a:stretch/>
        </p:blipFill>
        <p:spPr>
          <a:xfrm>
            <a:off x="0" y="456564"/>
            <a:ext cx="9144000" cy="423037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3"/>
          <p:cNvSpPr txBox="1"/>
          <p:nvPr>
            <p:ph idx="4294967295" type="body"/>
          </p:nvPr>
        </p:nvSpPr>
        <p:spPr>
          <a:xfrm>
            <a:off x="538625" y="1319650"/>
            <a:ext cx="8002800" cy="3238200"/>
          </a:xfrm>
          <a:prstGeom prst="rect">
            <a:avLst/>
          </a:prstGeom>
          <a:noFill/>
          <a:ln>
            <a:noFill/>
          </a:ln>
        </p:spPr>
        <p:txBody>
          <a:bodyPr anchorCtr="0" anchor="t" bIns="91425" lIns="91425" spcFirstLastPara="1" rIns="91425" wrap="square" tIns="91425">
            <a:noAutofit/>
          </a:bodyPr>
          <a:lstStyle/>
          <a:p>
            <a:pPr indent="-342900" lvl="0" marL="342900" rtl="0" algn="l">
              <a:lnSpc>
                <a:spcPct val="100000"/>
              </a:lnSpc>
              <a:spcBef>
                <a:spcPts val="0"/>
              </a:spcBef>
              <a:spcAft>
                <a:spcPts val="0"/>
              </a:spcAft>
              <a:buSzPts val="1400"/>
              <a:buChar char="●"/>
            </a:pPr>
            <a:r>
              <a:rPr lang="es" sz="2000">
                <a:solidFill>
                  <a:schemeClr val="dk1"/>
                </a:solidFill>
                <a:latin typeface="Albert Sans"/>
                <a:ea typeface="Albert Sans"/>
                <a:cs typeface="Albert Sans"/>
                <a:sym typeface="Albert Sans"/>
              </a:rPr>
              <a:t>#1. Modify all page of views and reports that you have created in previous tasks with new templates.  </a:t>
            </a:r>
            <a:endParaRPr/>
          </a:p>
          <a:p>
            <a:pPr indent="-342900" lvl="1" marL="800100" rtl="0" algn="l">
              <a:lnSpc>
                <a:spcPct val="100000"/>
              </a:lnSpc>
              <a:spcBef>
                <a:spcPts val="0"/>
              </a:spcBef>
              <a:spcAft>
                <a:spcPts val="0"/>
              </a:spcAft>
              <a:buSzPts val="1400"/>
              <a:buChar char="○"/>
            </a:pPr>
            <a:r>
              <a:rPr lang="es" sz="2000">
                <a:solidFill>
                  <a:schemeClr val="dk1"/>
                </a:solidFill>
                <a:latin typeface="Albert Sans"/>
                <a:ea typeface="Albert Sans"/>
                <a:cs typeface="Albert Sans"/>
                <a:sym typeface="Albert Sans"/>
              </a:rPr>
              <a:t>Food/Category/Customer/Order</a:t>
            </a:r>
            <a:endParaRPr/>
          </a:p>
          <a:p>
            <a:pPr indent="-342900" lvl="1" marL="800100" rtl="0" algn="l">
              <a:lnSpc>
                <a:spcPct val="100000"/>
              </a:lnSpc>
              <a:spcBef>
                <a:spcPts val="0"/>
              </a:spcBef>
              <a:spcAft>
                <a:spcPts val="0"/>
              </a:spcAft>
              <a:buSzPts val="1400"/>
              <a:buChar char="○"/>
            </a:pPr>
            <a:r>
              <a:rPr lang="es" sz="2000">
                <a:solidFill>
                  <a:schemeClr val="dk1"/>
                </a:solidFill>
                <a:latin typeface="Albert Sans"/>
                <a:ea typeface="Albert Sans"/>
                <a:cs typeface="Albert Sans"/>
                <a:sym typeface="Albert Sans"/>
              </a:rPr>
              <a:t>All your Report</a:t>
            </a:r>
            <a:endParaRPr/>
          </a:p>
          <a:p>
            <a:pPr indent="-342900" lvl="0" marL="342900" rtl="0" algn="l">
              <a:lnSpc>
                <a:spcPct val="100000"/>
              </a:lnSpc>
              <a:spcBef>
                <a:spcPts val="0"/>
              </a:spcBef>
              <a:spcAft>
                <a:spcPts val="0"/>
              </a:spcAft>
              <a:buSzPts val="1400"/>
              <a:buChar char="●"/>
            </a:pPr>
            <a:r>
              <a:rPr lang="es" sz="2000">
                <a:solidFill>
                  <a:schemeClr val="dk1"/>
                </a:solidFill>
                <a:latin typeface="Albert Sans"/>
                <a:ea typeface="Albert Sans"/>
                <a:cs typeface="Albert Sans"/>
                <a:sym typeface="Albert Sans"/>
              </a:rPr>
              <a:t>#2. Add menus in the sidebar to access those pages.</a:t>
            </a:r>
            <a:endParaRPr/>
          </a:p>
          <a:p>
            <a:pPr indent="-342900" lvl="0" marL="342900" rtl="0" algn="l">
              <a:lnSpc>
                <a:spcPct val="100000"/>
              </a:lnSpc>
              <a:spcBef>
                <a:spcPts val="0"/>
              </a:spcBef>
              <a:spcAft>
                <a:spcPts val="0"/>
              </a:spcAft>
              <a:buSzPts val="1400"/>
              <a:buChar char="●"/>
            </a:pPr>
            <a:r>
              <a:rPr lang="es" sz="2000">
                <a:solidFill>
                  <a:schemeClr val="dk1"/>
                </a:solidFill>
                <a:latin typeface="Albert Sans"/>
                <a:ea typeface="Albert Sans"/>
                <a:cs typeface="Albert Sans"/>
                <a:sym typeface="Albert Sans"/>
              </a:rPr>
              <a:t>#3. Change each of title homepage with your current page (clue: add @yield(‘title’) at your layouts)</a:t>
            </a:r>
            <a:endParaRPr/>
          </a:p>
          <a:p>
            <a:pPr indent="-342900" lvl="0" marL="342900" rtl="0" algn="l">
              <a:lnSpc>
                <a:spcPct val="100000"/>
              </a:lnSpc>
              <a:spcBef>
                <a:spcPts val="0"/>
              </a:spcBef>
              <a:spcAft>
                <a:spcPts val="0"/>
              </a:spcAft>
              <a:buSzPts val="1400"/>
              <a:buChar char="●"/>
            </a:pPr>
            <a:r>
              <a:rPr lang="es" sz="2000">
                <a:solidFill>
                  <a:schemeClr val="dk1"/>
                </a:solidFill>
                <a:latin typeface="Albert Sans"/>
                <a:ea typeface="Albert Sans"/>
                <a:cs typeface="Albert Sans"/>
                <a:sym typeface="Albert Sans"/>
              </a:rPr>
              <a:t>#4. Change active menu from your side-bar menu. (clue: add @yield(‘side-bar’) at your layouts and add “active” in side class)</a:t>
            </a:r>
            <a:endParaRPr/>
          </a:p>
        </p:txBody>
      </p:sp>
      <p:sp>
        <p:nvSpPr>
          <p:cNvPr id="560" name="Google Shape;560;p53"/>
          <p:cNvSpPr txBox="1"/>
          <p:nvPr>
            <p:ph idx="4294967295" type="title"/>
          </p:nvPr>
        </p:nvSpPr>
        <p:spPr>
          <a:xfrm>
            <a:off x="538625" y="767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12A2"/>
                </a:solidFill>
              </a:rPr>
              <a:t>Your Task</a:t>
            </a:r>
            <a:endParaRPr sz="3200">
              <a:solidFill>
                <a:srgbClr val="0012A2"/>
              </a:solidFill>
              <a:latin typeface="Figtree"/>
              <a:ea typeface="Figtree"/>
              <a:cs typeface="Figtree"/>
              <a:sym typeface="Figtree"/>
            </a:endParaRPr>
          </a:p>
        </p:txBody>
      </p:sp>
      <p:sp>
        <p:nvSpPr>
          <p:cNvPr id="561" name="Google Shape;561;p53"/>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pic>
        <p:nvPicPr>
          <p:cNvPr id="562" name="Google Shape;562;p53"/>
          <p:cNvPicPr preferRelativeResize="0"/>
          <p:nvPr/>
        </p:nvPicPr>
        <p:blipFill rotWithShape="1">
          <a:blip r:embed="rId3">
            <a:alphaModFix/>
          </a:blip>
          <a:srcRect b="44344" l="0" r="0" t="24134"/>
          <a:stretch/>
        </p:blipFill>
        <p:spPr>
          <a:xfrm>
            <a:off x="673224" y="4646726"/>
            <a:ext cx="5534797" cy="48044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26982851867_4_33"/>
          <p:cNvSpPr txBox="1"/>
          <p:nvPr>
            <p:ph type="title"/>
          </p:nvPr>
        </p:nvSpPr>
        <p:spPr>
          <a:xfrm>
            <a:off x="0" y="2466400"/>
            <a:ext cx="9144000" cy="48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s">
                <a:solidFill>
                  <a:schemeClr val="lt1"/>
                </a:solidFill>
                <a:latin typeface="Figtree"/>
                <a:ea typeface="Figtree"/>
                <a:cs typeface="Figtree"/>
                <a:sym typeface="Figtree"/>
              </a:rPr>
              <a:t>Thank You</a:t>
            </a:r>
            <a:endParaRPr sz="7200">
              <a:solidFill>
                <a:schemeClr val="lt1"/>
              </a:solidFill>
              <a:latin typeface="Figtree"/>
              <a:ea typeface="Figtree"/>
              <a:cs typeface="Figtree"/>
              <a:sym typeface="Figtree"/>
            </a:endParaRPr>
          </a:p>
        </p:txBody>
      </p:sp>
      <p:sp>
        <p:nvSpPr>
          <p:cNvPr id="568" name="Google Shape;568;g26982851867_4_3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s"/>
              <a:t>‹#›</a:t>
            </a:fld>
            <a:endParaRPr/>
          </a:p>
        </p:txBody>
      </p:sp>
      <p:sp>
        <p:nvSpPr>
          <p:cNvPr id="569" name="Google Shape;569;g26982851867_4_33"/>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
          <p:cNvSpPr txBox="1"/>
          <p:nvPr>
            <p:ph idx="4294967295" type="body"/>
          </p:nvPr>
        </p:nvSpPr>
        <p:spPr>
          <a:xfrm>
            <a:off x="538625" y="1319650"/>
            <a:ext cx="8002800" cy="3238200"/>
          </a:xfrm>
          <a:prstGeom prst="rect">
            <a:avLst/>
          </a:prstGeom>
          <a:noFill/>
          <a:ln>
            <a:noFill/>
          </a:ln>
        </p:spPr>
        <p:txBody>
          <a:bodyPr anchorCtr="0" anchor="t" bIns="91425" lIns="91425" spcFirstLastPara="1" rIns="91425" wrap="square" tIns="91425">
            <a:noAutofit/>
          </a:bodyPr>
          <a:lstStyle/>
          <a:p>
            <a:pPr indent="-342900" lvl="0" marL="342900" rtl="0" algn="l">
              <a:lnSpc>
                <a:spcPct val="100000"/>
              </a:lnSpc>
              <a:spcBef>
                <a:spcPts val="0"/>
              </a:spcBef>
              <a:spcAft>
                <a:spcPts val="0"/>
              </a:spcAft>
              <a:buSzPts val="1400"/>
              <a:buChar char="●"/>
            </a:pPr>
            <a:r>
              <a:rPr lang="es" sz="1800">
                <a:solidFill>
                  <a:schemeClr val="dk1"/>
                </a:solidFill>
                <a:latin typeface="Albert Sans"/>
                <a:ea typeface="Albert Sans"/>
                <a:cs typeface="Albert Sans"/>
                <a:sym typeface="Albert Sans"/>
              </a:rPr>
              <a:t>Templates, which embedded in the Laravel Framework, have various types according to their functions.</a:t>
            </a:r>
            <a:endParaRPr/>
          </a:p>
          <a:p>
            <a:pPr indent="-342900" lvl="0" marL="342900" rtl="0" algn="l">
              <a:lnSpc>
                <a:spcPct val="100000"/>
              </a:lnSpc>
              <a:spcBef>
                <a:spcPts val="0"/>
              </a:spcBef>
              <a:spcAft>
                <a:spcPts val="0"/>
              </a:spcAft>
              <a:buSzPts val="1400"/>
              <a:buChar char="●"/>
            </a:pPr>
            <a:r>
              <a:rPr lang="es" sz="1800">
                <a:solidFill>
                  <a:schemeClr val="dk1"/>
                </a:solidFill>
                <a:latin typeface="Albert Sans"/>
                <a:ea typeface="Albert Sans"/>
                <a:cs typeface="Albert Sans"/>
                <a:sym typeface="Albert Sans"/>
              </a:rPr>
              <a:t>There are 2 types of templates: Administrative Templates (backend) and Public Templates (front-end).</a:t>
            </a:r>
            <a:endParaRPr/>
          </a:p>
          <a:p>
            <a:pPr indent="-342900" lvl="0" marL="342900" rtl="0" algn="l">
              <a:lnSpc>
                <a:spcPct val="100000"/>
              </a:lnSpc>
              <a:spcBef>
                <a:spcPts val="0"/>
              </a:spcBef>
              <a:spcAft>
                <a:spcPts val="0"/>
              </a:spcAft>
              <a:buSzPts val="1400"/>
              <a:buChar char="●"/>
            </a:pPr>
            <a:r>
              <a:rPr lang="es" sz="1800">
                <a:solidFill>
                  <a:schemeClr val="dk1"/>
                </a:solidFill>
                <a:latin typeface="Albert Sans"/>
                <a:ea typeface="Albert Sans"/>
                <a:cs typeface="Albert Sans"/>
                <a:sym typeface="Albert Sans"/>
              </a:rPr>
              <a:t>The backend is part of the portal that is used for the administration of all data and is accessed by the company's internals. Usually has a simple UI/UX but displays complete and detailed data.</a:t>
            </a:r>
            <a:endParaRPr/>
          </a:p>
          <a:p>
            <a:pPr indent="-342900" lvl="0" marL="342900" rtl="0" algn="l">
              <a:lnSpc>
                <a:spcPct val="100000"/>
              </a:lnSpc>
              <a:spcBef>
                <a:spcPts val="0"/>
              </a:spcBef>
              <a:spcAft>
                <a:spcPts val="0"/>
              </a:spcAft>
              <a:buSzPts val="1400"/>
              <a:buChar char="●"/>
            </a:pPr>
            <a:r>
              <a:rPr lang="es" sz="1800">
                <a:solidFill>
                  <a:schemeClr val="dk1"/>
                </a:solidFill>
                <a:latin typeface="Albert Sans"/>
                <a:ea typeface="Albert Sans"/>
                <a:cs typeface="Albert Sans"/>
                <a:sym typeface="Albert Sans"/>
              </a:rPr>
              <a:t>The front end is the part of the portal that is used to publish information to public. The main challenge is how to manage interactions with general users. Public Side has an attractive UI/UX and accommodated various kinds of interactions</a:t>
            </a:r>
            <a:endParaRPr/>
          </a:p>
          <a:p>
            <a:pPr indent="-342900" lvl="0" marL="342900" rtl="0" algn="l">
              <a:lnSpc>
                <a:spcPct val="100000"/>
              </a:lnSpc>
              <a:spcBef>
                <a:spcPts val="0"/>
              </a:spcBef>
              <a:spcAft>
                <a:spcPts val="0"/>
              </a:spcAft>
              <a:buSzPts val="1400"/>
              <a:buChar char="●"/>
            </a:pPr>
            <a:r>
              <a:rPr lang="es" sz="1800">
                <a:solidFill>
                  <a:schemeClr val="dk1"/>
                </a:solidFill>
                <a:latin typeface="Albert Sans"/>
                <a:ea typeface="Albert Sans"/>
                <a:cs typeface="Albert Sans"/>
                <a:sym typeface="Albert Sans"/>
              </a:rPr>
              <a:t>The technique of installing templates both Front-end and Backend has the same method.</a:t>
            </a:r>
            <a:endParaRPr/>
          </a:p>
        </p:txBody>
      </p:sp>
      <p:sp>
        <p:nvSpPr>
          <p:cNvPr id="228" name="Google Shape;228;p2"/>
          <p:cNvSpPr txBox="1"/>
          <p:nvPr>
            <p:ph idx="4294967295" type="title"/>
          </p:nvPr>
        </p:nvSpPr>
        <p:spPr>
          <a:xfrm>
            <a:off x="538625" y="767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12A2"/>
                </a:solidFill>
              </a:rPr>
              <a:t>Templating</a:t>
            </a:r>
            <a:endParaRPr sz="3200">
              <a:solidFill>
                <a:srgbClr val="0012A2"/>
              </a:solidFill>
              <a:latin typeface="Figtree"/>
              <a:ea typeface="Figtree"/>
              <a:cs typeface="Figtree"/>
              <a:sym typeface="Figtree"/>
            </a:endParaRPr>
          </a:p>
        </p:txBody>
      </p:sp>
      <p:sp>
        <p:nvSpPr>
          <p:cNvPr id="229" name="Google Shape;229;p2"/>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
          <p:cNvSpPr txBox="1"/>
          <p:nvPr>
            <p:ph type="title"/>
          </p:nvPr>
        </p:nvSpPr>
        <p:spPr>
          <a:xfrm>
            <a:off x="1231392" y="2571750"/>
            <a:ext cx="6681216" cy="48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s" sz="4000">
                <a:solidFill>
                  <a:schemeClr val="lt1"/>
                </a:solidFill>
                <a:latin typeface="Figtree"/>
                <a:ea typeface="Figtree"/>
                <a:cs typeface="Figtree"/>
                <a:sym typeface="Figtree"/>
              </a:rPr>
              <a:t>Practice #1: Installing Templates in Our Project</a:t>
            </a:r>
            <a:endParaRPr sz="4000">
              <a:solidFill>
                <a:schemeClr val="lt1"/>
              </a:solidFill>
              <a:latin typeface="Figtree"/>
              <a:ea typeface="Figtree"/>
              <a:cs typeface="Figtree"/>
              <a:sym typeface="Figtree"/>
            </a:endParaRPr>
          </a:p>
        </p:txBody>
      </p:sp>
      <p:sp>
        <p:nvSpPr>
          <p:cNvPr id="235" name="Google Shape;235;p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s"/>
              <a:t>‹#›</a:t>
            </a:fld>
            <a:endParaRPr/>
          </a:p>
        </p:txBody>
      </p:sp>
      <p:sp>
        <p:nvSpPr>
          <p:cNvPr id="236" name="Google Shape;236;p3"/>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
          <p:cNvSpPr txBox="1"/>
          <p:nvPr>
            <p:ph idx="4294967295" type="body"/>
          </p:nvPr>
        </p:nvSpPr>
        <p:spPr>
          <a:xfrm>
            <a:off x="538625" y="1319650"/>
            <a:ext cx="8002800" cy="3238200"/>
          </a:xfrm>
          <a:prstGeom prst="rect">
            <a:avLst/>
          </a:prstGeom>
          <a:noFill/>
          <a:ln>
            <a:noFill/>
          </a:ln>
        </p:spPr>
        <p:txBody>
          <a:bodyPr anchorCtr="0" anchor="t" bIns="91425" lIns="91425" spcFirstLastPara="1" rIns="91425" wrap="square" tIns="91425">
            <a:noAutofit/>
          </a:bodyPr>
          <a:lstStyle/>
          <a:p>
            <a:pPr indent="-457200" lvl="0" marL="457200" rtl="0" algn="l">
              <a:lnSpc>
                <a:spcPct val="100000"/>
              </a:lnSpc>
              <a:spcBef>
                <a:spcPts val="0"/>
              </a:spcBef>
              <a:spcAft>
                <a:spcPts val="0"/>
              </a:spcAft>
              <a:buSzPts val="1400"/>
              <a:buFont typeface="Arial"/>
              <a:buAutoNum type="arabicPeriod"/>
            </a:pPr>
            <a:r>
              <a:rPr b="1" lang="es" sz="1800">
                <a:solidFill>
                  <a:srgbClr val="0012A2"/>
                </a:solidFill>
                <a:latin typeface="Albert Sans"/>
                <a:ea typeface="Albert Sans"/>
                <a:cs typeface="Albert Sans"/>
                <a:sym typeface="Albert Sans"/>
              </a:rPr>
              <a:t>Search &amp; download </a:t>
            </a:r>
            <a:r>
              <a:rPr lang="es" sz="1800">
                <a:solidFill>
                  <a:schemeClr val="dk1"/>
                </a:solidFill>
                <a:latin typeface="Albert Sans"/>
                <a:ea typeface="Albert Sans"/>
                <a:cs typeface="Albert Sans"/>
                <a:sym typeface="Albert Sans"/>
              </a:rPr>
              <a:t>HTML templates</a:t>
            </a:r>
            <a:endParaRPr/>
          </a:p>
          <a:p>
            <a:pPr indent="-457200" lvl="0" marL="457200" rtl="0" algn="l">
              <a:lnSpc>
                <a:spcPct val="100000"/>
              </a:lnSpc>
              <a:spcBef>
                <a:spcPts val="0"/>
              </a:spcBef>
              <a:spcAft>
                <a:spcPts val="0"/>
              </a:spcAft>
              <a:buSzPts val="1400"/>
              <a:buFont typeface="Arial"/>
              <a:buAutoNum type="arabicPeriod"/>
            </a:pPr>
            <a:r>
              <a:rPr b="1" lang="es" sz="1800">
                <a:solidFill>
                  <a:srgbClr val="0012A2"/>
                </a:solidFill>
                <a:latin typeface="Albert Sans"/>
                <a:ea typeface="Albert Sans"/>
                <a:cs typeface="Albert Sans"/>
                <a:sym typeface="Albert Sans"/>
              </a:rPr>
              <a:t>Extract</a:t>
            </a:r>
            <a:r>
              <a:rPr lang="es" sz="1800">
                <a:solidFill>
                  <a:schemeClr val="dk1"/>
                </a:solidFill>
                <a:latin typeface="Albert Sans"/>
                <a:ea typeface="Albert Sans"/>
                <a:cs typeface="Albert Sans"/>
                <a:sym typeface="Albert Sans"/>
              </a:rPr>
              <a:t> the HTML template source code</a:t>
            </a:r>
            <a:endParaRPr/>
          </a:p>
          <a:p>
            <a:pPr indent="-457200" lvl="0" marL="457200" rtl="0" algn="l">
              <a:lnSpc>
                <a:spcPct val="100000"/>
              </a:lnSpc>
              <a:spcBef>
                <a:spcPts val="0"/>
              </a:spcBef>
              <a:spcAft>
                <a:spcPts val="0"/>
              </a:spcAft>
              <a:buSzPts val="1400"/>
              <a:buFont typeface="Arial"/>
              <a:buAutoNum type="arabicPeriod"/>
            </a:pPr>
            <a:r>
              <a:rPr b="1" lang="es" sz="1800">
                <a:solidFill>
                  <a:srgbClr val="0012A2"/>
                </a:solidFill>
                <a:latin typeface="Albert Sans"/>
                <a:ea typeface="Albert Sans"/>
                <a:cs typeface="Albert Sans"/>
                <a:sym typeface="Albert Sans"/>
              </a:rPr>
              <a:t>Choose and Recognize Layouts </a:t>
            </a:r>
            <a:r>
              <a:rPr lang="es" sz="1800">
                <a:solidFill>
                  <a:schemeClr val="dk1"/>
                </a:solidFill>
                <a:latin typeface="Albert Sans"/>
                <a:ea typeface="Albert Sans"/>
                <a:cs typeface="Albert Sans"/>
                <a:sym typeface="Albert Sans"/>
              </a:rPr>
              <a:t>that are used as the basic UI framework</a:t>
            </a:r>
            <a:endParaRPr/>
          </a:p>
          <a:p>
            <a:pPr indent="-457200" lvl="0" marL="457200" rtl="0" algn="l">
              <a:lnSpc>
                <a:spcPct val="100000"/>
              </a:lnSpc>
              <a:spcBef>
                <a:spcPts val="0"/>
              </a:spcBef>
              <a:spcAft>
                <a:spcPts val="0"/>
              </a:spcAft>
              <a:buSzPts val="1400"/>
              <a:buFont typeface="Arial"/>
              <a:buAutoNum type="arabicPeriod"/>
            </a:pPr>
            <a:r>
              <a:rPr b="1" lang="es" sz="1800">
                <a:solidFill>
                  <a:srgbClr val="0012A2"/>
                </a:solidFill>
                <a:latin typeface="Albert Sans"/>
                <a:ea typeface="Albert Sans"/>
                <a:cs typeface="Albert Sans"/>
                <a:sym typeface="Albert Sans"/>
              </a:rPr>
              <a:t>Slicing Layout </a:t>
            </a:r>
            <a:r>
              <a:rPr lang="es" sz="1800">
                <a:solidFill>
                  <a:schemeClr val="dk1"/>
                </a:solidFill>
                <a:latin typeface="Albert Sans"/>
                <a:ea typeface="Albert Sans"/>
                <a:cs typeface="Albert Sans"/>
                <a:sym typeface="Albert Sans"/>
              </a:rPr>
              <a:t>to determine which is the parent (base layout) and child blade</a:t>
            </a:r>
            <a:endParaRPr/>
          </a:p>
          <a:p>
            <a:pPr indent="-457200" lvl="0" marL="457200" rtl="0" algn="l">
              <a:lnSpc>
                <a:spcPct val="100000"/>
              </a:lnSpc>
              <a:spcBef>
                <a:spcPts val="0"/>
              </a:spcBef>
              <a:spcAft>
                <a:spcPts val="0"/>
              </a:spcAft>
              <a:buSzPts val="1400"/>
              <a:buFont typeface="Arial"/>
              <a:buAutoNum type="arabicPeriod"/>
            </a:pPr>
            <a:r>
              <a:rPr b="1" lang="es" sz="1800">
                <a:solidFill>
                  <a:srgbClr val="0012A2"/>
                </a:solidFill>
                <a:latin typeface="Albert Sans"/>
                <a:ea typeface="Albert Sans"/>
                <a:cs typeface="Albert Sans"/>
                <a:sym typeface="Albert Sans"/>
              </a:rPr>
              <a:t>Apply Layouts and Child Templates </a:t>
            </a:r>
            <a:r>
              <a:rPr lang="es" sz="1800">
                <a:solidFill>
                  <a:schemeClr val="dk1"/>
                </a:solidFill>
                <a:latin typeface="Albert Sans"/>
                <a:ea typeface="Albert Sans"/>
                <a:cs typeface="Albert Sans"/>
                <a:sym typeface="Albert Sans"/>
              </a:rPr>
              <a:t>in Laravel's Resources View</a:t>
            </a:r>
            <a:endParaRPr/>
          </a:p>
          <a:p>
            <a:pPr indent="-457200" lvl="0" marL="457200" rtl="0" algn="l">
              <a:lnSpc>
                <a:spcPct val="100000"/>
              </a:lnSpc>
              <a:spcBef>
                <a:spcPts val="0"/>
              </a:spcBef>
              <a:spcAft>
                <a:spcPts val="0"/>
              </a:spcAft>
              <a:buSzPts val="1400"/>
              <a:buFont typeface="Arial"/>
              <a:buAutoNum type="arabicPeriod"/>
            </a:pPr>
            <a:r>
              <a:rPr b="1" lang="es" sz="1800">
                <a:solidFill>
                  <a:srgbClr val="0012A2"/>
                </a:solidFill>
                <a:latin typeface="Albert Sans"/>
                <a:ea typeface="Albert Sans"/>
                <a:cs typeface="Albert Sans"/>
                <a:sym typeface="Albert Sans"/>
              </a:rPr>
              <a:t>Customize child templates </a:t>
            </a:r>
            <a:r>
              <a:rPr lang="es" sz="1800">
                <a:solidFill>
                  <a:schemeClr val="dk1"/>
                </a:solidFill>
                <a:latin typeface="Albert Sans"/>
                <a:ea typeface="Albert Sans"/>
                <a:cs typeface="Albert Sans"/>
                <a:sym typeface="Albert Sans"/>
              </a:rPr>
              <a:t>with existing templates</a:t>
            </a:r>
            <a:endParaRPr/>
          </a:p>
          <a:p>
            <a:pPr indent="-457200" lvl="0" marL="457200" rtl="0" algn="l">
              <a:lnSpc>
                <a:spcPct val="100000"/>
              </a:lnSpc>
              <a:spcBef>
                <a:spcPts val="0"/>
              </a:spcBef>
              <a:spcAft>
                <a:spcPts val="0"/>
              </a:spcAft>
              <a:buSzPts val="1400"/>
              <a:buFont typeface="Arial"/>
              <a:buAutoNum type="arabicPeriod"/>
            </a:pPr>
            <a:r>
              <a:rPr b="1" lang="es" sz="1800">
                <a:solidFill>
                  <a:srgbClr val="0012A2"/>
                </a:solidFill>
                <a:latin typeface="Albert Sans"/>
                <a:ea typeface="Albert Sans"/>
                <a:cs typeface="Albert Sans"/>
                <a:sym typeface="Albert Sans"/>
              </a:rPr>
              <a:t>Integrate child templates</a:t>
            </a:r>
            <a:r>
              <a:rPr lang="es" sz="1800">
                <a:solidFill>
                  <a:schemeClr val="dk1"/>
                </a:solidFill>
                <a:latin typeface="Albert Sans"/>
                <a:ea typeface="Albert Sans"/>
                <a:cs typeface="Albert Sans"/>
                <a:sym typeface="Albert Sans"/>
              </a:rPr>
              <a:t> with layout templates with @yield and @extends syntax</a:t>
            </a:r>
            <a:endParaRPr/>
          </a:p>
          <a:p>
            <a:pPr indent="-457200" lvl="0" marL="457200" rtl="0" algn="l">
              <a:lnSpc>
                <a:spcPct val="100000"/>
              </a:lnSpc>
              <a:spcBef>
                <a:spcPts val="0"/>
              </a:spcBef>
              <a:spcAft>
                <a:spcPts val="0"/>
              </a:spcAft>
              <a:buSzPts val="1400"/>
              <a:buFont typeface="Arial"/>
              <a:buAutoNum type="arabicPeriod"/>
            </a:pPr>
            <a:r>
              <a:rPr b="1" lang="es" sz="1800">
                <a:solidFill>
                  <a:srgbClr val="0012A2"/>
                </a:solidFill>
                <a:latin typeface="Albert Sans"/>
                <a:ea typeface="Albert Sans"/>
                <a:cs typeface="Albert Sans"/>
                <a:sym typeface="Albert Sans"/>
              </a:rPr>
              <a:t>Integrate template assets </a:t>
            </a:r>
            <a:r>
              <a:rPr lang="es" sz="1800">
                <a:solidFill>
                  <a:schemeClr val="dk1"/>
                </a:solidFill>
                <a:latin typeface="Albert Sans"/>
                <a:ea typeface="Albert Sans"/>
                <a:cs typeface="Albert Sans"/>
                <a:sym typeface="Albert Sans"/>
              </a:rPr>
              <a:t>in Laravel project path with @asset . syntax</a:t>
            </a:r>
            <a:endParaRPr/>
          </a:p>
        </p:txBody>
      </p:sp>
      <p:sp>
        <p:nvSpPr>
          <p:cNvPr id="242" name="Google Shape;242;p4"/>
          <p:cNvSpPr txBox="1"/>
          <p:nvPr>
            <p:ph idx="4294967295" type="title"/>
          </p:nvPr>
        </p:nvSpPr>
        <p:spPr>
          <a:xfrm>
            <a:off x="538625" y="767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12A2"/>
                </a:solidFill>
              </a:rPr>
              <a:t>Steps</a:t>
            </a:r>
            <a:endParaRPr sz="3200">
              <a:solidFill>
                <a:srgbClr val="0012A2"/>
              </a:solidFill>
              <a:latin typeface="Figtree"/>
              <a:ea typeface="Figtree"/>
              <a:cs typeface="Figtree"/>
              <a:sym typeface="Figtree"/>
            </a:endParaRPr>
          </a:p>
        </p:txBody>
      </p:sp>
      <p:sp>
        <p:nvSpPr>
          <p:cNvPr id="243" name="Google Shape;243;p4"/>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5"/>
          <p:cNvSpPr txBox="1"/>
          <p:nvPr>
            <p:ph idx="4294967295" type="title"/>
          </p:nvPr>
        </p:nvSpPr>
        <p:spPr>
          <a:xfrm>
            <a:off x="538625" y="767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12A2"/>
                </a:solidFill>
              </a:rPr>
              <a:t>1. Find your Template</a:t>
            </a:r>
            <a:endParaRPr sz="3200">
              <a:solidFill>
                <a:srgbClr val="0012A2"/>
              </a:solidFill>
            </a:endParaRPr>
          </a:p>
        </p:txBody>
      </p:sp>
      <p:sp>
        <p:nvSpPr>
          <p:cNvPr id="249" name="Google Shape;249;p5"/>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pic>
        <p:nvPicPr>
          <p:cNvPr id="250" name="Google Shape;250;p5"/>
          <p:cNvPicPr preferRelativeResize="0"/>
          <p:nvPr/>
        </p:nvPicPr>
        <p:blipFill rotWithShape="1">
          <a:blip r:embed="rId3">
            <a:alphaModFix/>
          </a:blip>
          <a:srcRect b="0" l="0" r="0" t="0"/>
          <a:stretch/>
        </p:blipFill>
        <p:spPr>
          <a:xfrm>
            <a:off x="538625" y="990550"/>
            <a:ext cx="4289407" cy="3218055"/>
          </a:xfrm>
          <a:prstGeom prst="rect">
            <a:avLst/>
          </a:prstGeom>
          <a:noFill/>
          <a:ln>
            <a:noFill/>
          </a:ln>
        </p:spPr>
      </p:pic>
      <p:sp>
        <p:nvSpPr>
          <p:cNvPr id="251" name="Google Shape;251;p5"/>
          <p:cNvSpPr txBox="1"/>
          <p:nvPr/>
        </p:nvSpPr>
        <p:spPr>
          <a:xfrm>
            <a:off x="575705" y="4220170"/>
            <a:ext cx="4215245"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800" u="none" cap="none" strike="noStrike">
                <a:solidFill>
                  <a:srgbClr val="000000"/>
                </a:solidFill>
                <a:latin typeface="Arial"/>
                <a:ea typeface="Arial"/>
                <a:cs typeface="Arial"/>
                <a:sym typeface="Arial"/>
              </a:rPr>
              <a:t>You can get custom Template from any resources like: themeforest, templatemonster, and so on.</a:t>
            </a:r>
            <a:endParaRPr b="0" i="0" sz="1800" u="none" cap="none" strike="noStrike">
              <a:solidFill>
                <a:srgbClr val="000000"/>
              </a:solidFill>
              <a:latin typeface="Arial"/>
              <a:ea typeface="Arial"/>
              <a:cs typeface="Arial"/>
              <a:sym typeface="Arial"/>
            </a:endParaRPr>
          </a:p>
        </p:txBody>
      </p:sp>
      <p:sp>
        <p:nvSpPr>
          <p:cNvPr id="252" name="Google Shape;252;p5"/>
          <p:cNvSpPr txBox="1"/>
          <p:nvPr/>
        </p:nvSpPr>
        <p:spPr>
          <a:xfrm>
            <a:off x="5209970" y="990551"/>
            <a:ext cx="3395405" cy="138499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s" sz="1800" u="none" cap="none" strike="noStrike">
                <a:solidFill>
                  <a:schemeClr val="dk1"/>
                </a:solidFill>
                <a:latin typeface="Arial"/>
                <a:ea typeface="Arial"/>
                <a:cs typeface="Arial"/>
                <a:sym typeface="Arial"/>
              </a:rPr>
              <a:t>For this lesson, we already provided 1 template for you.</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s" sz="1800" u="none" cap="none" strike="noStrike">
                <a:solidFill>
                  <a:schemeClr val="dk1"/>
                </a:solidFill>
                <a:latin typeface="Arial"/>
                <a:ea typeface="Arial"/>
                <a:cs typeface="Arial"/>
                <a:sym typeface="Arial"/>
              </a:rPr>
              <a:t>We use: AdminLTE</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253" name="Google Shape;253;p5"/>
          <p:cNvPicPr preferRelativeResize="0"/>
          <p:nvPr/>
        </p:nvPicPr>
        <p:blipFill rotWithShape="1">
          <a:blip r:embed="rId4">
            <a:alphaModFix/>
          </a:blip>
          <a:srcRect b="0" l="0" r="0" t="0"/>
          <a:stretch/>
        </p:blipFill>
        <p:spPr>
          <a:xfrm>
            <a:off x="5189262" y="2205130"/>
            <a:ext cx="3334215" cy="9812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6"/>
          <p:cNvSpPr txBox="1"/>
          <p:nvPr>
            <p:ph idx="4294967295" type="body"/>
          </p:nvPr>
        </p:nvSpPr>
        <p:spPr>
          <a:xfrm>
            <a:off x="4314807" y="1148642"/>
            <a:ext cx="4127921" cy="1082174"/>
          </a:xfrm>
          <a:prstGeom prst="rect">
            <a:avLst/>
          </a:prstGeom>
          <a:noFill/>
          <a:ln>
            <a:noFill/>
          </a:ln>
        </p:spPr>
        <p:txBody>
          <a:bodyPr anchorCtr="0" anchor="t" bIns="91425" lIns="91425" spcFirstLastPara="1" rIns="91425" wrap="square" tIns="91425">
            <a:noAutofit/>
          </a:bodyPr>
          <a:lstStyle/>
          <a:p>
            <a:pPr indent="-457200" lvl="0" marL="457200" rtl="0" algn="l">
              <a:lnSpc>
                <a:spcPct val="100000"/>
              </a:lnSpc>
              <a:spcBef>
                <a:spcPts val="0"/>
              </a:spcBef>
              <a:spcAft>
                <a:spcPts val="0"/>
              </a:spcAft>
              <a:buSzPts val="1400"/>
              <a:buFont typeface="Arial"/>
              <a:buAutoNum type="arabicPeriod"/>
            </a:pPr>
            <a:r>
              <a:rPr lang="es" sz="1600">
                <a:solidFill>
                  <a:schemeClr val="dk1"/>
                </a:solidFill>
                <a:latin typeface="Albert Sans"/>
                <a:ea typeface="Albert Sans"/>
                <a:cs typeface="Albert Sans"/>
                <a:sym typeface="Albert Sans"/>
              </a:rPr>
              <a:t>Copy and extract this zip </a:t>
            </a:r>
            <a:endParaRPr/>
          </a:p>
          <a:p>
            <a:pPr indent="-457200" lvl="0" marL="457200" rtl="0" algn="l">
              <a:lnSpc>
                <a:spcPct val="100000"/>
              </a:lnSpc>
              <a:spcBef>
                <a:spcPts val="0"/>
              </a:spcBef>
              <a:spcAft>
                <a:spcPts val="0"/>
              </a:spcAft>
              <a:buSzPts val="1400"/>
              <a:buFont typeface="Arial"/>
              <a:buAutoNum type="arabicPeriod"/>
            </a:pPr>
            <a:r>
              <a:rPr lang="es" sz="1600">
                <a:solidFill>
                  <a:schemeClr val="dk1"/>
                </a:solidFill>
                <a:latin typeface="Albert Sans"/>
                <a:ea typeface="Albert Sans"/>
                <a:cs typeface="Albert Sans"/>
                <a:sym typeface="Albert Sans"/>
              </a:rPr>
              <a:t>In AdminLTE, our layout is located on dist/pages.</a:t>
            </a:r>
            <a:endParaRPr/>
          </a:p>
          <a:p>
            <a:pPr indent="-457200" lvl="0" marL="457200" rtl="0" algn="l">
              <a:lnSpc>
                <a:spcPct val="100000"/>
              </a:lnSpc>
              <a:spcBef>
                <a:spcPts val="0"/>
              </a:spcBef>
              <a:spcAft>
                <a:spcPts val="0"/>
              </a:spcAft>
              <a:buSzPts val="1400"/>
              <a:buFont typeface="Arial"/>
              <a:buAutoNum type="arabicPeriod"/>
            </a:pPr>
            <a:r>
              <a:rPr lang="es" sz="1600">
                <a:solidFill>
                  <a:schemeClr val="dk1"/>
                </a:solidFill>
                <a:latin typeface="Albert Sans"/>
                <a:ea typeface="Albert Sans"/>
                <a:cs typeface="Albert Sans"/>
                <a:sym typeface="Albert Sans"/>
              </a:rPr>
              <a:t>Copy your element &amp; assets template into directory </a:t>
            </a:r>
            <a:r>
              <a:rPr b="1" lang="es" sz="1600">
                <a:solidFill>
                  <a:schemeClr val="dk1"/>
                </a:solidFill>
                <a:latin typeface="Albert Sans"/>
                <a:ea typeface="Albert Sans"/>
                <a:cs typeface="Albert Sans"/>
                <a:sym typeface="Albert Sans"/>
              </a:rPr>
              <a:t>public</a:t>
            </a:r>
            <a:r>
              <a:rPr b="1" lang="es" sz="1600">
                <a:solidFill>
                  <a:schemeClr val="dk1"/>
                </a:solidFill>
                <a:latin typeface="Albert Sans"/>
                <a:ea typeface="Albert Sans"/>
                <a:cs typeface="Albert Sans"/>
                <a:sym typeface="Albert Sans"/>
              </a:rPr>
              <a:t>. </a:t>
            </a:r>
            <a:r>
              <a:rPr lang="es" sz="1600">
                <a:solidFill>
                  <a:schemeClr val="dk1"/>
                </a:solidFill>
                <a:latin typeface="Albert Sans"/>
                <a:ea typeface="Albert Sans"/>
                <a:cs typeface="Albert Sans"/>
                <a:sym typeface="Albert Sans"/>
              </a:rPr>
              <a:t>In this case: </a:t>
            </a:r>
            <a:r>
              <a:rPr lang="es" sz="1600" u="sng">
                <a:solidFill>
                  <a:schemeClr val="dk1"/>
                </a:solidFill>
                <a:latin typeface="Albert Sans"/>
                <a:ea typeface="Albert Sans"/>
                <a:cs typeface="Albert Sans"/>
                <a:sym typeface="Albert Sans"/>
              </a:rPr>
              <a:t>assets</a:t>
            </a:r>
            <a:r>
              <a:rPr lang="es" sz="1600">
                <a:solidFill>
                  <a:schemeClr val="dk1"/>
                </a:solidFill>
                <a:latin typeface="Albert Sans"/>
                <a:ea typeface="Albert Sans"/>
                <a:cs typeface="Albert Sans"/>
                <a:sym typeface="Albert Sans"/>
              </a:rPr>
              <a:t>, </a:t>
            </a:r>
            <a:r>
              <a:rPr lang="es" sz="1600" u="sng">
                <a:solidFill>
                  <a:schemeClr val="dk1"/>
                </a:solidFill>
                <a:latin typeface="Albert Sans"/>
                <a:ea typeface="Albert Sans"/>
                <a:cs typeface="Albert Sans"/>
                <a:sym typeface="Albert Sans"/>
              </a:rPr>
              <a:t>css</a:t>
            </a:r>
            <a:r>
              <a:rPr lang="es" sz="1600">
                <a:solidFill>
                  <a:schemeClr val="dk1"/>
                </a:solidFill>
                <a:latin typeface="Albert Sans"/>
                <a:ea typeface="Albert Sans"/>
                <a:cs typeface="Albert Sans"/>
                <a:sym typeface="Albert Sans"/>
              </a:rPr>
              <a:t> and </a:t>
            </a:r>
            <a:r>
              <a:rPr lang="es" sz="1600" u="sng">
                <a:solidFill>
                  <a:schemeClr val="dk1"/>
                </a:solidFill>
                <a:latin typeface="Albert Sans"/>
                <a:ea typeface="Albert Sans"/>
                <a:cs typeface="Albert Sans"/>
                <a:sym typeface="Albert Sans"/>
              </a:rPr>
              <a:t>js</a:t>
            </a:r>
            <a:r>
              <a:rPr lang="es" sz="1600">
                <a:solidFill>
                  <a:schemeClr val="dk1"/>
                </a:solidFill>
                <a:latin typeface="Albert Sans"/>
                <a:ea typeface="Albert Sans"/>
                <a:cs typeface="Albert Sans"/>
                <a:sym typeface="Albert Sans"/>
              </a:rPr>
              <a:t> inside </a:t>
            </a:r>
            <a:r>
              <a:rPr b="1" lang="es" sz="1600">
                <a:solidFill>
                  <a:schemeClr val="dk1"/>
                </a:solidFill>
                <a:latin typeface="Albert Sans"/>
                <a:ea typeface="Albert Sans"/>
                <a:cs typeface="Albert Sans"/>
                <a:sym typeface="Albert Sans"/>
              </a:rPr>
              <a:t>dist</a:t>
            </a:r>
            <a:r>
              <a:rPr lang="es" sz="1600">
                <a:solidFill>
                  <a:schemeClr val="dk1"/>
                </a:solidFill>
                <a:latin typeface="Albert Sans"/>
                <a:ea typeface="Albert Sans"/>
                <a:cs typeface="Albert Sans"/>
                <a:sym typeface="Albert Sans"/>
              </a:rPr>
              <a:t> directory</a:t>
            </a:r>
            <a:endParaRPr b="1" sz="1600">
              <a:solidFill>
                <a:schemeClr val="dk1"/>
              </a:solidFill>
              <a:latin typeface="Albert Sans"/>
              <a:ea typeface="Albert Sans"/>
              <a:cs typeface="Albert Sans"/>
              <a:sym typeface="Albert Sans"/>
            </a:endParaRPr>
          </a:p>
        </p:txBody>
      </p:sp>
      <p:sp>
        <p:nvSpPr>
          <p:cNvPr id="259" name="Google Shape;259;p6"/>
          <p:cNvSpPr txBox="1"/>
          <p:nvPr>
            <p:ph idx="4294967295" type="title"/>
          </p:nvPr>
        </p:nvSpPr>
        <p:spPr>
          <a:xfrm>
            <a:off x="538625" y="767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12A2"/>
                </a:solidFill>
              </a:rPr>
              <a:t>2. Extract source HTML </a:t>
            </a:r>
            <a:endParaRPr sz="3200">
              <a:solidFill>
                <a:srgbClr val="0012A2"/>
              </a:solidFill>
              <a:latin typeface="Figtree"/>
              <a:ea typeface="Figtree"/>
              <a:cs typeface="Figtree"/>
              <a:sym typeface="Figtree"/>
            </a:endParaRPr>
          </a:p>
        </p:txBody>
      </p:sp>
      <p:sp>
        <p:nvSpPr>
          <p:cNvPr id="260" name="Google Shape;260;p6"/>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 | Universitas Surabaya</a:t>
            </a:r>
            <a:endParaRPr b="0" i="0" sz="1000" u="none" cap="none" strike="noStrike">
              <a:solidFill>
                <a:srgbClr val="0012A2"/>
              </a:solidFill>
              <a:latin typeface="Albert Sans"/>
              <a:ea typeface="Albert Sans"/>
              <a:cs typeface="Albert Sans"/>
              <a:sym typeface="Albert Sans"/>
            </a:endParaRPr>
          </a:p>
        </p:txBody>
      </p:sp>
      <p:cxnSp>
        <p:nvCxnSpPr>
          <p:cNvPr id="261" name="Google Shape;261;p6"/>
          <p:cNvCxnSpPr/>
          <p:nvPr/>
        </p:nvCxnSpPr>
        <p:spPr>
          <a:xfrm flipH="1">
            <a:off x="1970017" y="1689729"/>
            <a:ext cx="1" cy="620473"/>
          </a:xfrm>
          <a:prstGeom prst="straightConnector1">
            <a:avLst/>
          </a:prstGeom>
          <a:noFill/>
          <a:ln cap="flat" cmpd="sng" w="9525">
            <a:solidFill>
              <a:srgbClr val="4A7DBA"/>
            </a:solidFill>
            <a:prstDash val="solid"/>
            <a:round/>
            <a:headEnd len="sm" w="sm" type="none"/>
            <a:tailEnd len="med" w="med" type="triangle"/>
          </a:ln>
        </p:spPr>
      </p:cxnSp>
      <p:cxnSp>
        <p:nvCxnSpPr>
          <p:cNvPr id="262" name="Google Shape;262;p6"/>
          <p:cNvCxnSpPr/>
          <p:nvPr/>
        </p:nvCxnSpPr>
        <p:spPr>
          <a:xfrm>
            <a:off x="3554025" y="3564209"/>
            <a:ext cx="407915" cy="1"/>
          </a:xfrm>
          <a:prstGeom prst="straightConnector1">
            <a:avLst/>
          </a:prstGeom>
          <a:noFill/>
          <a:ln cap="flat" cmpd="sng" w="9525">
            <a:solidFill>
              <a:srgbClr val="4A7DBA"/>
            </a:solidFill>
            <a:prstDash val="solid"/>
            <a:round/>
            <a:headEnd len="sm" w="sm" type="none"/>
            <a:tailEnd len="med" w="med" type="triangle"/>
          </a:ln>
        </p:spPr>
      </p:cxnSp>
      <p:pic>
        <p:nvPicPr>
          <p:cNvPr id="263" name="Google Shape;263;p6"/>
          <p:cNvPicPr preferRelativeResize="0"/>
          <p:nvPr/>
        </p:nvPicPr>
        <p:blipFill rotWithShape="1">
          <a:blip r:embed="rId3">
            <a:alphaModFix/>
          </a:blip>
          <a:srcRect b="0" l="0" r="0" t="0"/>
          <a:stretch/>
        </p:blipFill>
        <p:spPr>
          <a:xfrm>
            <a:off x="1018041" y="1210917"/>
            <a:ext cx="2124371" cy="400106"/>
          </a:xfrm>
          <a:prstGeom prst="rect">
            <a:avLst/>
          </a:prstGeom>
          <a:noFill/>
          <a:ln>
            <a:noFill/>
          </a:ln>
        </p:spPr>
      </p:pic>
      <p:pic>
        <p:nvPicPr>
          <p:cNvPr id="264" name="Google Shape;264;p6"/>
          <p:cNvPicPr preferRelativeResize="0"/>
          <p:nvPr/>
        </p:nvPicPr>
        <p:blipFill rotWithShape="1">
          <a:blip r:embed="rId4">
            <a:alphaModFix/>
          </a:blip>
          <a:srcRect b="0" l="0" r="0" t="0"/>
          <a:stretch/>
        </p:blipFill>
        <p:spPr>
          <a:xfrm>
            <a:off x="538625" y="2458125"/>
            <a:ext cx="2894897" cy="2281385"/>
          </a:xfrm>
          <a:prstGeom prst="rect">
            <a:avLst/>
          </a:prstGeom>
          <a:noFill/>
          <a:ln>
            <a:noFill/>
          </a:ln>
        </p:spPr>
      </p:pic>
      <p:pic>
        <p:nvPicPr>
          <p:cNvPr id="265" name="Google Shape;265;p6"/>
          <p:cNvPicPr preferRelativeResize="0"/>
          <p:nvPr/>
        </p:nvPicPr>
        <p:blipFill rotWithShape="1">
          <a:blip r:embed="rId5">
            <a:alphaModFix/>
          </a:blip>
          <a:srcRect b="0" l="0" r="0" t="0"/>
          <a:stretch/>
        </p:blipFill>
        <p:spPr>
          <a:xfrm>
            <a:off x="4224690" y="3246465"/>
            <a:ext cx="4498471" cy="123164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 Charm">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